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6" r:id="rId3"/>
    <p:sldId id="258" r:id="rId4"/>
    <p:sldId id="259" r:id="rId5"/>
    <p:sldId id="261" r:id="rId6"/>
    <p:sldId id="262" r:id="rId7"/>
    <p:sldId id="263" r:id="rId8"/>
    <p:sldId id="273" r:id="rId9"/>
    <p:sldId id="257" r:id="rId10"/>
    <p:sldId id="265" r:id="rId11"/>
    <p:sldId id="260" r:id="rId12"/>
    <p:sldId id="264" r:id="rId13"/>
    <p:sldId id="266" r:id="rId14"/>
    <p:sldId id="267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19E"/>
    <a:srgbClr val="E4E4E4"/>
    <a:srgbClr val="CAC5B8"/>
    <a:srgbClr val="53327D"/>
    <a:srgbClr val="BFBFBF"/>
    <a:srgbClr val="808080"/>
    <a:srgbClr val="604384"/>
    <a:srgbClr val="533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91" autoAdjust="0"/>
  </p:normalViewPr>
  <p:slideViewPr>
    <p:cSldViewPr snapToGrid="0">
      <p:cViewPr varScale="1">
        <p:scale>
          <a:sx n="56" d="100"/>
          <a:sy n="56" d="100"/>
        </p:scale>
        <p:origin x="3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30-4CDC-A2C3-15590490530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30-4CDC-A2C3-15590490530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30-4CDC-A2C3-15590490530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30-4CDC-A2C3-15590490530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E30-4CDC-A2C3-15590490530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E30-4CDC-A2C3-15590490530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E30-4CDC-A2C3-15590490530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E30-4CDC-A2C3-155904905300}"/>
              </c:ext>
            </c:extLst>
          </c:dPt>
          <c:dPt>
            <c:idx val="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E30-4CDC-A2C3-155904905300}"/>
              </c:ext>
            </c:extLst>
          </c:dPt>
          <c:dPt>
            <c:idx val="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E30-4CDC-A2C3-155904905300}"/>
              </c:ext>
            </c:extLst>
          </c:dPt>
          <c:dPt>
            <c:idx val="10"/>
            <c:bubble3D val="0"/>
            <c:spPr>
              <a:solidFill>
                <a:srgbClr val="374A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E30-4CDC-A2C3-155904905300}"/>
              </c:ext>
            </c:extLst>
          </c:dPt>
          <c:dPt>
            <c:idx val="11"/>
            <c:bubble3D val="0"/>
            <c:spPr>
              <a:solidFill>
                <a:srgbClr val="374A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E30-4CDC-A2C3-155904905300}"/>
              </c:ext>
            </c:extLst>
          </c:dPt>
          <c:dPt>
            <c:idx val="12"/>
            <c:bubble3D val="0"/>
            <c:spPr>
              <a:solidFill>
                <a:srgbClr val="374A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E30-4CDC-A2C3-155904905300}"/>
              </c:ext>
            </c:extLst>
          </c:dPt>
          <c:dPt>
            <c:idx val="13"/>
            <c:bubble3D val="0"/>
            <c:spPr>
              <a:solidFill>
                <a:srgbClr val="374A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E30-4CDC-A2C3-155904905300}"/>
              </c:ext>
            </c:extLst>
          </c:dPt>
          <c:dPt>
            <c:idx val="14"/>
            <c:bubble3D val="0"/>
            <c:spPr>
              <a:solidFill>
                <a:srgbClr val="374A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E30-4CDC-A2C3-155904905300}"/>
              </c:ext>
            </c:extLst>
          </c:dPt>
          <c:dPt>
            <c:idx val="15"/>
            <c:bubble3D val="0"/>
            <c:spPr>
              <a:solidFill>
                <a:srgbClr val="384A5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E30-4CDC-A2C3-155904905300}"/>
              </c:ext>
            </c:extLst>
          </c:dPt>
          <c:dPt>
            <c:idx val="16"/>
            <c:bubble3D val="0"/>
            <c:spPr>
              <a:solidFill>
                <a:srgbClr val="384A5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E30-4CDC-A2C3-155904905300}"/>
              </c:ext>
            </c:extLst>
          </c:dPt>
          <c:dPt>
            <c:idx val="17"/>
            <c:bubble3D val="0"/>
            <c:spPr>
              <a:solidFill>
                <a:srgbClr val="384A5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E30-4CDC-A2C3-155904905300}"/>
              </c:ext>
            </c:extLst>
          </c:dPt>
          <c:dPt>
            <c:idx val="18"/>
            <c:bubble3D val="0"/>
            <c:spPr>
              <a:solidFill>
                <a:srgbClr val="384A5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E30-4CDC-A2C3-155904905300}"/>
              </c:ext>
            </c:extLst>
          </c:dPt>
          <c:dPt>
            <c:idx val="19"/>
            <c:bubble3D val="0"/>
            <c:spPr>
              <a:solidFill>
                <a:srgbClr val="384A5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E30-4CDC-A2C3-155904905300}"/>
              </c:ext>
            </c:extLst>
          </c:dP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6E30-4CDC-A2C3-1559049053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6E30-4CDC-A2C3-15590490530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6E30-4CDC-A2C3-15590490530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6E30-4CDC-A2C3-15590490530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6E30-4CDC-A2C3-15590490530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6E30-4CDC-A2C3-15590490530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6E30-4CDC-A2C3-15590490530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6E30-4CDC-A2C3-15590490530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6E30-4CDC-A2C3-155904905300}"/>
              </c:ext>
            </c:extLst>
          </c:dPt>
          <c:dPt>
            <c:idx val="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6E30-4CDC-A2C3-155904905300}"/>
              </c:ext>
            </c:extLst>
          </c:dPt>
          <c:dPt>
            <c:idx val="9"/>
            <c:bubble3D val="0"/>
            <c:spPr>
              <a:solidFill>
                <a:srgbClr val="EE707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6E30-4CDC-A2C3-155904905300}"/>
              </c:ext>
            </c:extLst>
          </c:dPt>
          <c:dPt>
            <c:idx val="10"/>
            <c:bubble3D val="0"/>
            <c:spPr>
              <a:solidFill>
                <a:srgbClr val="EE707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6E30-4CDC-A2C3-155904905300}"/>
              </c:ext>
            </c:extLst>
          </c:dPt>
          <c:dPt>
            <c:idx val="11"/>
            <c:bubble3D val="0"/>
            <c:spPr>
              <a:solidFill>
                <a:srgbClr val="EE707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6E30-4CDC-A2C3-155904905300}"/>
              </c:ext>
            </c:extLst>
          </c:dPt>
          <c:dPt>
            <c:idx val="12"/>
            <c:bubble3D val="0"/>
            <c:spPr>
              <a:solidFill>
                <a:srgbClr val="EE707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6E30-4CDC-A2C3-155904905300}"/>
              </c:ext>
            </c:extLst>
          </c:dPt>
          <c:dPt>
            <c:idx val="13"/>
            <c:bubble3D val="0"/>
            <c:spPr>
              <a:solidFill>
                <a:srgbClr val="EE707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6E30-4CDC-A2C3-155904905300}"/>
              </c:ext>
            </c:extLst>
          </c:dPt>
          <c:dPt>
            <c:idx val="14"/>
            <c:bubble3D val="0"/>
            <c:spPr>
              <a:solidFill>
                <a:srgbClr val="EE707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6E30-4CDC-A2C3-155904905300}"/>
              </c:ext>
            </c:extLst>
          </c:dPt>
          <c:dPt>
            <c:idx val="15"/>
            <c:bubble3D val="0"/>
            <c:spPr>
              <a:solidFill>
                <a:srgbClr val="EC717B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6E30-4CDC-A2C3-155904905300}"/>
              </c:ext>
            </c:extLst>
          </c:dPt>
          <c:dPt>
            <c:idx val="16"/>
            <c:bubble3D val="0"/>
            <c:spPr>
              <a:solidFill>
                <a:srgbClr val="EC717B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6E30-4CDC-A2C3-155904905300}"/>
              </c:ext>
            </c:extLst>
          </c:dPt>
          <c:dPt>
            <c:idx val="17"/>
            <c:bubble3D val="0"/>
            <c:spPr>
              <a:solidFill>
                <a:srgbClr val="EC717B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6E30-4CDC-A2C3-155904905300}"/>
              </c:ext>
            </c:extLst>
          </c:dPt>
          <c:dPt>
            <c:idx val="18"/>
            <c:bubble3D val="0"/>
            <c:spPr>
              <a:solidFill>
                <a:srgbClr val="EC717B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6E30-4CDC-A2C3-155904905300}"/>
              </c:ext>
            </c:extLst>
          </c:dPt>
          <c:dPt>
            <c:idx val="19"/>
            <c:bubble3D val="0"/>
            <c:spPr>
              <a:solidFill>
                <a:srgbClr val="EC717B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6E30-4CDC-A2C3-155904905300}"/>
              </c:ext>
            </c:extLst>
          </c:dP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6E30-4CDC-A2C3-1559049053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6E30-4CDC-A2C3-15590490530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6E30-4CDC-A2C3-15590490530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6E30-4CDC-A2C3-15590490530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6E30-4CDC-A2C3-15590490530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6E30-4CDC-A2C3-15590490530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6E30-4CDC-A2C3-15590490530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6E30-4CDC-A2C3-15590490530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6E30-4CDC-A2C3-155904905300}"/>
              </c:ext>
            </c:extLst>
          </c:dPt>
          <c:dPt>
            <c:idx val="8"/>
            <c:bubble3D val="0"/>
            <c:spPr>
              <a:solidFill>
                <a:srgbClr val="1FBA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6E30-4CDC-A2C3-155904905300}"/>
              </c:ext>
            </c:extLst>
          </c:dPt>
          <c:dPt>
            <c:idx val="9"/>
            <c:bubble3D val="0"/>
            <c:spPr>
              <a:solidFill>
                <a:srgbClr val="1FBA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6E30-4CDC-A2C3-155904905300}"/>
              </c:ext>
            </c:extLst>
          </c:dPt>
          <c:dPt>
            <c:idx val="10"/>
            <c:bubble3D val="0"/>
            <c:spPr>
              <a:solidFill>
                <a:srgbClr val="1FBA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6E30-4CDC-A2C3-155904905300}"/>
              </c:ext>
            </c:extLst>
          </c:dPt>
          <c:dPt>
            <c:idx val="11"/>
            <c:bubble3D val="0"/>
            <c:spPr>
              <a:solidFill>
                <a:srgbClr val="1FBA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6E30-4CDC-A2C3-155904905300}"/>
              </c:ext>
            </c:extLst>
          </c:dPt>
          <c:dPt>
            <c:idx val="12"/>
            <c:bubble3D val="0"/>
            <c:spPr>
              <a:solidFill>
                <a:srgbClr val="1FBA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6E30-4CDC-A2C3-155904905300}"/>
              </c:ext>
            </c:extLst>
          </c:dPt>
          <c:dPt>
            <c:idx val="13"/>
            <c:bubble3D val="0"/>
            <c:spPr>
              <a:solidFill>
                <a:srgbClr val="1FBA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6E30-4CDC-A2C3-155904905300}"/>
              </c:ext>
            </c:extLst>
          </c:dPt>
          <c:dPt>
            <c:idx val="14"/>
            <c:bubble3D val="0"/>
            <c:spPr>
              <a:solidFill>
                <a:srgbClr val="1FBA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6E30-4CDC-A2C3-155904905300}"/>
              </c:ext>
            </c:extLst>
          </c:dPt>
          <c:dPt>
            <c:idx val="15"/>
            <c:bubble3D val="0"/>
            <c:spPr>
              <a:solidFill>
                <a:srgbClr val="2CB9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6E30-4CDC-A2C3-155904905300}"/>
              </c:ext>
            </c:extLst>
          </c:dPt>
          <c:dPt>
            <c:idx val="16"/>
            <c:bubble3D val="0"/>
            <c:spPr>
              <a:solidFill>
                <a:srgbClr val="2CB9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6E30-4CDC-A2C3-155904905300}"/>
              </c:ext>
            </c:extLst>
          </c:dPt>
          <c:dPt>
            <c:idx val="17"/>
            <c:bubble3D val="0"/>
            <c:spPr>
              <a:solidFill>
                <a:srgbClr val="2CB9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6E30-4CDC-A2C3-155904905300}"/>
              </c:ext>
            </c:extLst>
          </c:dPt>
          <c:dPt>
            <c:idx val="18"/>
            <c:bubble3D val="0"/>
            <c:spPr>
              <a:solidFill>
                <a:srgbClr val="2CB9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6E30-4CDC-A2C3-155904905300}"/>
              </c:ext>
            </c:extLst>
          </c:dPt>
          <c:dPt>
            <c:idx val="19"/>
            <c:bubble3D val="0"/>
            <c:spPr>
              <a:solidFill>
                <a:srgbClr val="2CB99A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6E30-4CDC-A2C3-155904905300}"/>
              </c:ext>
            </c:extLst>
          </c:dP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6E30-4CDC-A2C3-155904905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26B21-BD03-41CF-8780-8E54C2D1F3B1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3BF54-33DC-4934-A168-77008BC86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27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BF54-33DC-4934-A168-77008BC86F3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57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BF54-33DC-4934-A168-77008BC86F3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50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BF54-33DC-4934-A168-77008BC86F3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39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1E023-9DC7-45B0-B1A2-7BD3EBE6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124C61-9C84-4BB8-9546-AFF1B9529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0F533A-E9E0-478A-90B2-671872F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268B-8929-4A0A-8644-5E28B5ED0248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66DE06-AAA8-4B92-894A-A91DF5EF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C97C2B-DD82-4108-9509-A4AC556C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3845-C072-4044-A248-72EE4C7D2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43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A2C66-BB36-43FF-ABA0-AE06A37D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EE87A0-B8B7-4BA3-868B-C737265D6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5B1609-AEB7-4B47-95F9-54D47903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268B-8929-4A0A-8644-5E28B5ED0248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1CE035-88F6-4449-99DD-F8258E53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811A28-B089-4B74-BA55-A987EB1B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3845-C072-4044-A248-72EE4C7D2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8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E0669C-A062-4EC7-BFC3-986738C91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B56C5C-D5B4-4FA3-8B1A-A2F1B829B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3E38FE-7CB5-4236-BE9D-06DC4CF1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268B-8929-4A0A-8644-5E28B5ED0248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C453C9-94DA-4550-AADA-28DDE4FD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84D006-53FC-4EFC-ACA9-EF89DCFA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3845-C072-4044-A248-72EE4C7D2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93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37D53-3D18-4C7F-B9E6-13A8C38F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64032C-8FDC-4F48-9F85-92293D0DF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DED4B5-3C8D-4135-AEAF-6BCE8603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268B-8929-4A0A-8644-5E28B5ED0248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E01C79-F5AE-4B8B-BC55-504837A2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748FED-DF34-40F7-BD74-AB9ADD44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3845-C072-4044-A248-72EE4C7D2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04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EE230-D94B-4E6B-990B-3FA012BF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E3E4C8-7B9E-4C4D-82E1-3F4DB8431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FB9AD4-D245-4CE7-A378-87B7F878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268B-8929-4A0A-8644-5E28B5ED0248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01A6AE-169D-4772-B642-6F40D7B2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A678DB-73B2-4AA8-AAA5-B7229F73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3845-C072-4044-A248-72EE4C7D2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61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5B222-7629-4B0C-B2C8-75110FF1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3257A-7E0D-4079-A96D-B0F4A39E3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823AAF-83EE-434D-A954-9EAA536B8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03D8CD-C51C-48FD-A434-AEC11B1D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268B-8929-4A0A-8644-5E28B5ED0248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36495B-B3D3-4DB7-89E5-0B797D6E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7B3148-A8D4-4A6A-BDEC-3342521F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3845-C072-4044-A248-72EE4C7D2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31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F8485-F2AF-4233-8D40-6C106CCF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61FE37-FB60-489D-813D-69463C7FC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5CAF88-A977-45C9-801E-D3DAAFC0E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CD6882-C911-4AED-A20D-0DFAABB73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7B21C3-D01B-41DE-8928-12DD589C4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9C41EF-D634-4BF5-A4D9-8F6133EB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268B-8929-4A0A-8644-5E28B5ED0248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C3F932-4D1A-4699-94DA-EF298C18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4C2EA5-2788-41A9-90ED-027A8E85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3845-C072-4044-A248-72EE4C7D2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6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C85CCE-A9D7-4AC6-82E8-13A3AE68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D832B4-528E-4714-AAAD-C9EE82B9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268B-8929-4A0A-8644-5E28B5ED0248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90A352-CB6D-47E8-B2CA-0092035F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3663A2-15B2-4FF5-8489-9B657A90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3845-C072-4044-A248-72EE4C7D2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79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AC4CE9-658F-4EC9-9421-69F9E565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268B-8929-4A0A-8644-5E28B5ED0248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C12C79-7665-427E-8CB6-CF75092F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2CE40D-1437-4150-AE0C-5A0D3A39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3845-C072-4044-A248-72EE4C7D2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821803-2B30-4674-9B49-6EC96E3E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689E8A-6180-48D7-8FD9-C35830B2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AE468A-F5C5-4739-BFFF-11B151697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CF7925-A72E-4650-AD47-9CE89E6E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268B-8929-4A0A-8644-5E28B5ED0248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7DAF94-FD50-4AB1-AF26-D8507FD6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D80F5D-7C12-4C0D-B875-90CB6209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3845-C072-4044-A248-72EE4C7D2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04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EC316-0834-4E9A-8443-777A4108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9F52AEB-8901-42CD-BCB6-C7E82F44E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2FDC98-2DB3-4AF2-A499-ADF6B2B26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6624C1-3D74-453B-94F2-1C30EBD2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268B-8929-4A0A-8644-5E28B5ED0248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D75E1E-04CB-45C2-82BC-517558E7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7BAE53-7500-40EA-B99B-BE671218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3845-C072-4044-A248-72EE4C7D2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97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619D37-ACBF-4873-AF9B-B230DCEB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AE80BE-4F7C-4F71-8964-717893876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9AAF56-9633-452F-8219-5E89116F6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268B-8929-4A0A-8644-5E28B5ED0248}" type="datetimeFigureOut">
              <a:rPr lang="fr-FR" smtClean="0"/>
              <a:t>04/09/2018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BFD073-F02F-47B0-9217-E617B33BB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D8F8B8-B883-4200-BFD0-E320E73DA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3845-C072-4044-A248-72EE4C7D2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42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24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0.pn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7.png"/><Relationship Id="rId5" Type="http://schemas.openxmlformats.org/officeDocument/2006/relationships/image" Target="../media/image49.png"/><Relationship Id="rId15" Type="http://schemas.openxmlformats.org/officeDocument/2006/relationships/image" Target="../media/image59.jpeg"/><Relationship Id="rId23" Type="http://schemas.openxmlformats.org/officeDocument/2006/relationships/image" Target="../media/image66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53.png"/><Relationship Id="rId18" Type="http://schemas.openxmlformats.org/officeDocument/2006/relationships/image" Target="../media/image82.jpeg"/><Relationship Id="rId3" Type="http://schemas.openxmlformats.org/officeDocument/2006/relationships/image" Target="../media/image64.jpeg"/><Relationship Id="rId21" Type="http://schemas.openxmlformats.org/officeDocument/2006/relationships/image" Target="../media/image84.pn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svg"/><Relationship Id="rId15" Type="http://schemas.openxmlformats.org/officeDocument/2006/relationships/image" Target="../media/image54.png"/><Relationship Id="rId10" Type="http://schemas.openxmlformats.org/officeDocument/2006/relationships/image" Target="../media/image77.png"/><Relationship Id="rId19" Type="http://schemas.openxmlformats.org/officeDocument/2006/relationships/image" Target="../media/image83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svg"/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image" Target="../media/image16.jpg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8.pn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D2F3134-0078-4DC1-9088-1B2DC75E4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75" y="228339"/>
            <a:ext cx="5881249" cy="14572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7F5DD8F-E65D-4E36-9D36-8DC9B03E7D15}"/>
              </a:ext>
            </a:extLst>
          </p:cNvPr>
          <p:cNvSpPr txBox="1"/>
          <p:nvPr/>
        </p:nvSpPr>
        <p:spPr>
          <a:xfrm>
            <a:off x="2474098" y="1685580"/>
            <a:ext cx="724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503078"/>
                </a:solidFill>
              </a:rPr>
              <a:t>L’AVENIR DE LA CARTE BANCAIRE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A6EA61E-CCAC-469E-A771-11D67E8C23DE}"/>
              </a:ext>
            </a:extLst>
          </p:cNvPr>
          <p:cNvSpPr txBox="1"/>
          <p:nvPr/>
        </p:nvSpPr>
        <p:spPr>
          <a:xfrm>
            <a:off x="2474098" y="3429000"/>
            <a:ext cx="724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1C819E"/>
                </a:solidFill>
              </a:rPr>
              <a:t>UN SUPPORT QUI A PEU ÉVOLUÉ</a:t>
            </a:r>
          </a:p>
        </p:txBody>
      </p:sp>
    </p:spTree>
    <p:extLst>
      <p:ext uri="{BB962C8B-B14F-4D97-AF65-F5344CB8AC3E}">
        <p14:creationId xmlns:p14="http://schemas.microsoft.com/office/powerpoint/2010/main" val="410425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95C620EB-295B-4E27-A0F5-59B610797697}"/>
              </a:ext>
            </a:extLst>
          </p:cNvPr>
          <p:cNvGrpSpPr/>
          <p:nvPr/>
        </p:nvGrpSpPr>
        <p:grpSpPr>
          <a:xfrm>
            <a:off x="2768322" y="781277"/>
            <a:ext cx="6655356" cy="6386849"/>
            <a:chOff x="2748492" y="792163"/>
            <a:chExt cx="6655356" cy="6286787"/>
          </a:xfrm>
        </p:grpSpPr>
        <p:grpSp>
          <p:nvGrpSpPr>
            <p:cNvPr id="157" name="Groupe 156">
              <a:extLst>
                <a:ext uri="{FF2B5EF4-FFF2-40B4-BE49-F238E27FC236}">
                  <a16:creationId xmlns:a16="http://schemas.microsoft.com/office/drawing/2014/main" id="{4CB3A904-EE41-4CDB-9C1C-E799B58693B3}"/>
                </a:ext>
              </a:extLst>
            </p:cNvPr>
            <p:cNvGrpSpPr/>
            <p:nvPr/>
          </p:nvGrpSpPr>
          <p:grpSpPr>
            <a:xfrm>
              <a:off x="2748492" y="792163"/>
              <a:ext cx="2196000" cy="6286787"/>
              <a:chOff x="2748492" y="792163"/>
              <a:chExt cx="2196000" cy="6286787"/>
            </a:xfrm>
          </p:grpSpPr>
          <p:sp>
            <p:nvSpPr>
              <p:cNvPr id="143" name="Oval 20">
                <a:extLst>
                  <a:ext uri="{FF2B5EF4-FFF2-40B4-BE49-F238E27FC236}">
                    <a16:creationId xmlns:a16="http://schemas.microsoft.com/office/drawing/2014/main" id="{031CAF14-4ABC-4934-B555-F33DA42368DA}"/>
                  </a:ext>
                </a:extLst>
              </p:cNvPr>
              <p:cNvSpPr/>
              <p:nvPr/>
            </p:nvSpPr>
            <p:spPr bwMode="gray">
              <a:xfrm rot="5400000">
                <a:off x="2946492" y="1751314"/>
                <a:ext cx="1800000" cy="1800000"/>
              </a:xfrm>
              <a:prstGeom prst="ellipse">
                <a:avLst/>
              </a:prstGeom>
              <a:solidFill>
                <a:srgbClr val="5332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44" name="Isosceles Triangle 21">
                <a:extLst>
                  <a:ext uri="{FF2B5EF4-FFF2-40B4-BE49-F238E27FC236}">
                    <a16:creationId xmlns:a16="http://schemas.microsoft.com/office/drawing/2014/main" id="{2A21ACBC-122F-48BF-A036-CEC90A293652}"/>
                  </a:ext>
                </a:extLst>
              </p:cNvPr>
              <p:cNvSpPr/>
              <p:nvPr/>
            </p:nvSpPr>
            <p:spPr bwMode="gray">
              <a:xfrm rot="10800000">
                <a:off x="3478002" y="3468727"/>
                <a:ext cx="736980" cy="327546"/>
              </a:xfrm>
              <a:prstGeom prst="triangle">
                <a:avLst/>
              </a:prstGeom>
              <a:solidFill>
                <a:srgbClr val="5332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45" name="Oval 22">
                <a:extLst>
                  <a:ext uri="{FF2B5EF4-FFF2-40B4-BE49-F238E27FC236}">
                    <a16:creationId xmlns:a16="http://schemas.microsoft.com/office/drawing/2014/main" id="{92853C88-FFE7-42F1-A32D-DDAC1CC50777}"/>
                  </a:ext>
                </a:extLst>
              </p:cNvPr>
              <p:cNvSpPr/>
              <p:nvPr/>
            </p:nvSpPr>
            <p:spPr bwMode="gray">
              <a:xfrm>
                <a:off x="3036492" y="1841314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b="1">
                  <a:solidFill>
                    <a:srgbClr val="53327D"/>
                  </a:solidFill>
                </a:endParaRPr>
              </a:p>
            </p:txBody>
          </p:sp>
          <p:sp>
            <p:nvSpPr>
              <p:cNvPr id="129" name="Content Placeholder 1">
                <a:extLst>
                  <a:ext uri="{FF2B5EF4-FFF2-40B4-BE49-F238E27FC236}">
                    <a16:creationId xmlns:a16="http://schemas.microsoft.com/office/drawing/2014/main" id="{C4921D36-091E-4C38-A94C-47AB91065B88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2820492" y="4038774"/>
                <a:ext cx="2052000" cy="3040176"/>
              </a:xfrm>
              <a:prstGeom prst="rect">
                <a:avLst/>
              </a:prstGeom>
            </p:spPr>
            <p:txBody>
              <a:bodyPr wrap="square" lIns="108000" tIns="108000" rIns="108000" bIns="108000">
                <a:noAutofit/>
              </a:bodyPr>
              <a:lstStyle>
                <a:lvl1pPr marL="0" indent="0" algn="l" defTabSz="914400" rtl="0" eaLnBrk="1" latinLnBrk="0" hangingPunct="1">
                  <a:spcBef>
                    <a:spcPts val="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SzPct val="105000"/>
                  <a:buFontTx/>
                  <a:buNone/>
                  <a:defRPr sz="18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2pPr>
                <a:lvl3pPr marL="180000" indent="-1800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›"/>
                  <a:defRPr sz="16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3pPr>
                <a:lvl4pPr marL="367200" indent="-187200" algn="l" defTabSz="914400" rtl="0" eaLnBrk="1" latinLnBrk="0" hangingPunct="1">
                  <a:spcBef>
                    <a:spcPts val="500"/>
                  </a:spcBef>
                  <a:buFont typeface="Symbol" panose="05050102010706020507" pitchFamily="18" charset="2"/>
                  <a:buChar char="-"/>
                  <a:defRPr sz="16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4pPr>
                <a:lvl5pPr marL="576000" indent="-187200" algn="l" defTabSz="914400" rtl="0" eaLnBrk="1" latinLnBrk="0" hangingPunct="1">
                  <a:spcBef>
                    <a:spcPts val="500"/>
                  </a:spcBef>
                  <a:buClr>
                    <a:schemeClr val="tx1"/>
                  </a:buClr>
                  <a:buFont typeface="Symbol" panose="05050102010706020507" pitchFamily="18" charset="2"/>
                  <a:buChar char="-"/>
                  <a:defRPr sz="14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5pPr>
                <a:lvl6pPr marL="766763" indent="-185738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6pPr>
                <a:lvl7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7pPr>
                <a:lvl8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8pPr>
                <a:lvl9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ctr"/>
                <a:r>
                  <a:rPr lang="en-GB" sz="4000" b="1">
                    <a:solidFill>
                      <a:srgbClr val="53327D"/>
                    </a:solidFill>
                  </a:rPr>
                  <a:t>7,476</a:t>
                </a:r>
                <a:endParaRPr lang="en-GB" b="1">
                  <a:solidFill>
                    <a:srgbClr val="53327D"/>
                  </a:solidFill>
                </a:endParaRPr>
              </a:p>
              <a:p>
                <a:pPr lvl="1" algn="ctr"/>
                <a:r>
                  <a:rPr lang="en-GB" b="1">
                    <a:solidFill>
                      <a:srgbClr val="53327D"/>
                    </a:solidFill>
                  </a:rPr>
                  <a:t>MILLIARDS</a:t>
                </a:r>
              </a:p>
            </p:txBody>
          </p:sp>
          <p:sp>
            <p:nvSpPr>
              <p:cNvPr id="146" name="Content Placeholder 1">
                <a:extLst>
                  <a:ext uri="{FF2B5EF4-FFF2-40B4-BE49-F238E27FC236}">
                    <a16:creationId xmlns:a16="http://schemas.microsoft.com/office/drawing/2014/main" id="{EC196760-2A39-48D2-9512-B5B6CA794FB2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2748492" y="792163"/>
                <a:ext cx="2196000" cy="1137332"/>
              </a:xfrm>
              <a:prstGeom prst="rect">
                <a:avLst/>
              </a:prstGeom>
            </p:spPr>
            <p:txBody>
              <a:bodyPr wrap="square" lIns="108000" tIns="108000" rIns="108000" bIns="108000">
                <a:noAutofit/>
              </a:bodyPr>
              <a:lstStyle>
                <a:lvl1pPr marL="0" indent="0" algn="l" defTabSz="914400" rtl="0" eaLnBrk="1" latinLnBrk="0" hangingPunct="1">
                  <a:spcBef>
                    <a:spcPts val="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SzPct val="105000"/>
                  <a:buFontTx/>
                  <a:buNone/>
                  <a:defRPr sz="18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2pPr>
                <a:lvl3pPr marL="180000" indent="-1800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›"/>
                  <a:defRPr sz="16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3pPr>
                <a:lvl4pPr marL="367200" indent="-187200" algn="l" defTabSz="914400" rtl="0" eaLnBrk="1" latinLnBrk="0" hangingPunct="1">
                  <a:spcBef>
                    <a:spcPts val="500"/>
                  </a:spcBef>
                  <a:buFont typeface="Symbol" panose="05050102010706020507" pitchFamily="18" charset="2"/>
                  <a:buChar char="-"/>
                  <a:defRPr sz="16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4pPr>
                <a:lvl5pPr marL="576000" indent="-187200" algn="l" defTabSz="914400" rtl="0" eaLnBrk="1" latinLnBrk="0" hangingPunct="1">
                  <a:spcBef>
                    <a:spcPts val="500"/>
                  </a:spcBef>
                  <a:buClr>
                    <a:schemeClr val="tx1"/>
                  </a:buClr>
                  <a:buFont typeface="Symbol" panose="05050102010706020507" pitchFamily="18" charset="2"/>
                  <a:buChar char="-"/>
                  <a:defRPr sz="14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5pPr>
                <a:lvl6pPr marL="766763" indent="-185738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6pPr>
                <a:lvl7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7pPr>
                <a:lvl8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8pPr>
                <a:lvl9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ctr"/>
                <a:r>
                  <a:rPr lang="en-GB" sz="2400" b="1">
                    <a:solidFill>
                      <a:srgbClr val="53327D"/>
                    </a:solidFill>
                  </a:rPr>
                  <a:t>POPULATION TOTALE</a:t>
                </a:r>
                <a:endParaRPr lang="en-GB" sz="1100" b="1">
                  <a:solidFill>
                    <a:srgbClr val="53327D"/>
                  </a:solidFill>
                </a:endParaRPr>
              </a:p>
            </p:txBody>
          </p:sp>
          <p:pic>
            <p:nvPicPr>
              <p:cNvPr id="149" name="Globe-Purple-Background">
                <a:extLst>
                  <a:ext uri="{FF2B5EF4-FFF2-40B4-BE49-F238E27FC236}">
                    <a16:creationId xmlns:a16="http://schemas.microsoft.com/office/drawing/2014/main" id="{94FF431B-DA67-4C80-85E2-E17131A7C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6492" y="2201314"/>
                <a:ext cx="900000" cy="900000"/>
              </a:xfrm>
              <a:prstGeom prst="rect">
                <a:avLst/>
              </a:prstGeom>
            </p:spPr>
          </p:pic>
        </p:grpSp>
        <p:grpSp>
          <p:nvGrpSpPr>
            <p:cNvPr id="158" name="Groupe 157">
              <a:extLst>
                <a:ext uri="{FF2B5EF4-FFF2-40B4-BE49-F238E27FC236}">
                  <a16:creationId xmlns:a16="http://schemas.microsoft.com/office/drawing/2014/main" id="{A580160C-EDA8-40E8-BC57-16718DF6702D}"/>
                </a:ext>
              </a:extLst>
            </p:cNvPr>
            <p:cNvGrpSpPr/>
            <p:nvPr/>
          </p:nvGrpSpPr>
          <p:grpSpPr>
            <a:xfrm>
              <a:off x="4963618" y="792163"/>
              <a:ext cx="2196000" cy="4731734"/>
              <a:chOff x="5114638" y="-1495297"/>
              <a:chExt cx="2196000" cy="4731734"/>
            </a:xfrm>
          </p:grpSpPr>
          <p:sp>
            <p:nvSpPr>
              <p:cNvPr id="140" name="Oval 24">
                <a:extLst>
                  <a:ext uri="{FF2B5EF4-FFF2-40B4-BE49-F238E27FC236}">
                    <a16:creationId xmlns:a16="http://schemas.microsoft.com/office/drawing/2014/main" id="{9D5E9006-CA5F-4993-BE2A-CD7E096E229B}"/>
                  </a:ext>
                </a:extLst>
              </p:cNvPr>
              <p:cNvSpPr/>
              <p:nvPr/>
            </p:nvSpPr>
            <p:spPr bwMode="gray">
              <a:xfrm rot="5400000">
                <a:off x="5312638" y="-536146"/>
                <a:ext cx="1800000" cy="18000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41" name="Isosceles Triangle 25">
                <a:extLst>
                  <a:ext uri="{FF2B5EF4-FFF2-40B4-BE49-F238E27FC236}">
                    <a16:creationId xmlns:a16="http://schemas.microsoft.com/office/drawing/2014/main" id="{6A6AD730-6350-4F61-B1B5-B897BB20D597}"/>
                  </a:ext>
                </a:extLst>
              </p:cNvPr>
              <p:cNvSpPr/>
              <p:nvPr/>
            </p:nvSpPr>
            <p:spPr bwMode="gray">
              <a:xfrm rot="10800000">
                <a:off x="5844148" y="1181267"/>
                <a:ext cx="736980" cy="327546"/>
              </a:xfrm>
              <a:prstGeom prst="triangl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42" name="Oval 26">
                <a:extLst>
                  <a:ext uri="{FF2B5EF4-FFF2-40B4-BE49-F238E27FC236}">
                    <a16:creationId xmlns:a16="http://schemas.microsoft.com/office/drawing/2014/main" id="{17152488-D325-4496-A17C-9E8C45702E94}"/>
                  </a:ext>
                </a:extLst>
              </p:cNvPr>
              <p:cNvSpPr/>
              <p:nvPr/>
            </p:nvSpPr>
            <p:spPr bwMode="gray">
              <a:xfrm>
                <a:off x="5402638" y="-446146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3200" b="1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0" name="Content Placeholder 1">
                <a:extLst>
                  <a:ext uri="{FF2B5EF4-FFF2-40B4-BE49-F238E27FC236}">
                    <a16:creationId xmlns:a16="http://schemas.microsoft.com/office/drawing/2014/main" id="{8A7B7E5D-8880-4AAB-8CFB-C42466BFC198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186638" y="1751314"/>
                <a:ext cx="2052000" cy="1485123"/>
              </a:xfrm>
              <a:prstGeom prst="rect">
                <a:avLst/>
              </a:prstGeom>
            </p:spPr>
            <p:txBody>
              <a:bodyPr wrap="square" lIns="108000" tIns="108000" rIns="108000" bIns="108000">
                <a:noAutofit/>
              </a:bodyPr>
              <a:lstStyle>
                <a:lvl1pPr marL="0" indent="0" algn="l" defTabSz="914400" rtl="0" eaLnBrk="1" latinLnBrk="0" hangingPunct="1">
                  <a:spcBef>
                    <a:spcPts val="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SzPct val="105000"/>
                  <a:buFontTx/>
                  <a:buNone/>
                  <a:defRPr sz="18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2pPr>
                <a:lvl3pPr marL="180000" indent="-1800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›"/>
                  <a:defRPr sz="16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3pPr>
                <a:lvl4pPr marL="367200" indent="-187200" algn="l" defTabSz="914400" rtl="0" eaLnBrk="1" latinLnBrk="0" hangingPunct="1">
                  <a:spcBef>
                    <a:spcPts val="500"/>
                  </a:spcBef>
                  <a:buFont typeface="Symbol" panose="05050102010706020507" pitchFamily="18" charset="2"/>
                  <a:buChar char="-"/>
                  <a:defRPr sz="16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4pPr>
                <a:lvl5pPr marL="576000" indent="-187200" algn="l" defTabSz="914400" rtl="0" eaLnBrk="1" latinLnBrk="0" hangingPunct="1">
                  <a:spcBef>
                    <a:spcPts val="500"/>
                  </a:spcBef>
                  <a:buClr>
                    <a:schemeClr val="tx1"/>
                  </a:buClr>
                  <a:buFont typeface="Symbol" panose="05050102010706020507" pitchFamily="18" charset="2"/>
                  <a:buChar char="-"/>
                  <a:defRPr sz="14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5pPr>
                <a:lvl6pPr marL="766763" indent="-185738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6pPr>
                <a:lvl7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7pPr>
                <a:lvl8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8pPr>
                <a:lvl9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ctr"/>
                <a:r>
                  <a:rPr lang="en-GB" sz="4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4,12</a:t>
                </a:r>
                <a:endParaRPr lang="en-GB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 algn="ctr"/>
                <a:r>
                  <a:rPr lang="en-GB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MILLIARDS</a:t>
                </a:r>
              </a:p>
            </p:txBody>
          </p:sp>
          <p:sp>
            <p:nvSpPr>
              <p:cNvPr id="147" name="Content Placeholder 1">
                <a:extLst>
                  <a:ext uri="{FF2B5EF4-FFF2-40B4-BE49-F238E27FC236}">
                    <a16:creationId xmlns:a16="http://schemas.microsoft.com/office/drawing/2014/main" id="{C8C260C0-6EE1-4785-9584-ECB00B22900B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114638" y="-1495297"/>
                <a:ext cx="2196000" cy="1137332"/>
              </a:xfrm>
              <a:prstGeom prst="rect">
                <a:avLst/>
              </a:prstGeom>
            </p:spPr>
            <p:txBody>
              <a:bodyPr wrap="square" lIns="108000" tIns="108000" rIns="108000" bIns="108000">
                <a:noAutofit/>
              </a:bodyPr>
              <a:lstStyle>
                <a:lvl1pPr marL="0" indent="0" algn="l" defTabSz="914400" rtl="0" eaLnBrk="1" latinLnBrk="0" hangingPunct="1">
                  <a:spcBef>
                    <a:spcPts val="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SzPct val="105000"/>
                  <a:buFontTx/>
                  <a:buNone/>
                  <a:defRPr sz="18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2pPr>
                <a:lvl3pPr marL="180000" indent="-1800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›"/>
                  <a:defRPr sz="16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3pPr>
                <a:lvl4pPr marL="367200" indent="-187200" algn="l" defTabSz="914400" rtl="0" eaLnBrk="1" latinLnBrk="0" hangingPunct="1">
                  <a:spcBef>
                    <a:spcPts val="500"/>
                  </a:spcBef>
                  <a:buFont typeface="Symbol" panose="05050102010706020507" pitchFamily="18" charset="2"/>
                  <a:buChar char="-"/>
                  <a:defRPr sz="16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4pPr>
                <a:lvl5pPr marL="576000" indent="-187200" algn="l" defTabSz="914400" rtl="0" eaLnBrk="1" latinLnBrk="0" hangingPunct="1">
                  <a:spcBef>
                    <a:spcPts val="500"/>
                  </a:spcBef>
                  <a:buClr>
                    <a:schemeClr val="tx1"/>
                  </a:buClr>
                  <a:buFont typeface="Symbol" panose="05050102010706020507" pitchFamily="18" charset="2"/>
                  <a:buChar char="-"/>
                  <a:defRPr sz="14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5pPr>
                <a:lvl6pPr marL="766763" indent="-185738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6pPr>
                <a:lvl7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7pPr>
                <a:lvl8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8pPr>
                <a:lvl9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ctr"/>
                <a:r>
                  <a:rPr lang="en-GB" sz="2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UTILISATEURS D’INTERNET</a:t>
                </a:r>
              </a:p>
            </p:txBody>
          </p:sp>
          <p:grpSp>
            <p:nvGrpSpPr>
              <p:cNvPr id="153" name="Laptop-Purple-Background">
                <a:extLst>
                  <a:ext uri="{FF2B5EF4-FFF2-40B4-BE49-F238E27FC236}">
                    <a16:creationId xmlns:a16="http://schemas.microsoft.com/office/drawing/2014/main" id="{6AB9D8B8-5EF6-49C2-BC2D-2A9F1DE4DE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762638" y="-77298"/>
                <a:ext cx="900000" cy="882305"/>
                <a:chOff x="473501" y="2038541"/>
                <a:chExt cx="900000" cy="882305"/>
              </a:xfrm>
            </p:grpSpPr>
            <p:pic>
              <p:nvPicPr>
                <p:cNvPr id="154" name="Background-purple">
                  <a:extLst>
                    <a:ext uri="{FF2B5EF4-FFF2-40B4-BE49-F238E27FC236}">
                      <a16:creationId xmlns:a16="http://schemas.microsoft.com/office/drawing/2014/main" id="{48CE0ACA-41D3-4107-A791-6B586C7931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3501" y="2038541"/>
                  <a:ext cx="900000" cy="882305"/>
                </a:xfrm>
                <a:prstGeom prst="rect">
                  <a:avLst/>
                </a:prstGeom>
              </p:spPr>
            </p:pic>
            <p:pic>
              <p:nvPicPr>
                <p:cNvPr id="155" name="Graphic 20" descr="Laptop">
                  <a:extLst>
                    <a:ext uri="{FF2B5EF4-FFF2-40B4-BE49-F238E27FC236}">
                      <a16:creationId xmlns:a16="http://schemas.microsoft.com/office/drawing/2014/main" id="{16AD0970-A08C-4A27-8681-D02D933686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712" y="2205905"/>
                  <a:ext cx="547577" cy="54757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0" name="Groupe 159">
              <a:extLst>
                <a:ext uri="{FF2B5EF4-FFF2-40B4-BE49-F238E27FC236}">
                  <a16:creationId xmlns:a16="http://schemas.microsoft.com/office/drawing/2014/main" id="{CD0349CA-8707-4459-BE47-73AA34250AE7}"/>
                </a:ext>
              </a:extLst>
            </p:cNvPr>
            <p:cNvGrpSpPr/>
            <p:nvPr/>
          </p:nvGrpSpPr>
          <p:grpSpPr>
            <a:xfrm>
              <a:off x="7207848" y="792163"/>
              <a:ext cx="2196000" cy="4731734"/>
              <a:chOff x="7207848" y="792163"/>
              <a:chExt cx="2196000" cy="4731734"/>
            </a:xfrm>
          </p:grpSpPr>
          <p:grpSp>
            <p:nvGrpSpPr>
              <p:cNvPr id="128" name="Group 27">
                <a:extLst>
                  <a:ext uri="{FF2B5EF4-FFF2-40B4-BE49-F238E27FC236}">
                    <a16:creationId xmlns:a16="http://schemas.microsoft.com/office/drawing/2014/main" id="{48C96C16-ED7C-4810-98CA-EFACC29FF621}"/>
                  </a:ext>
                </a:extLst>
              </p:cNvPr>
              <p:cNvGrpSpPr/>
              <p:nvPr/>
            </p:nvGrpSpPr>
            <p:grpSpPr bwMode="gray">
              <a:xfrm>
                <a:off x="7392213" y="1751314"/>
                <a:ext cx="1800000" cy="2044959"/>
                <a:chOff x="361338" y="2828412"/>
                <a:chExt cx="1800000" cy="2044959"/>
              </a:xfrm>
            </p:grpSpPr>
            <p:sp>
              <p:nvSpPr>
                <p:cNvPr id="137" name="Oval 28">
                  <a:extLst>
                    <a:ext uri="{FF2B5EF4-FFF2-40B4-BE49-F238E27FC236}">
                      <a16:creationId xmlns:a16="http://schemas.microsoft.com/office/drawing/2014/main" id="{B84660E8-D32D-467D-9C1F-7BA9125FEA88}"/>
                    </a:ext>
                  </a:extLst>
                </p:cNvPr>
                <p:cNvSpPr/>
                <p:nvPr/>
              </p:nvSpPr>
              <p:spPr bwMode="gray">
                <a:xfrm rot="5400000">
                  <a:off x="361338" y="2828412"/>
                  <a:ext cx="1800000" cy="18000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38" name="Isosceles Triangle 29">
                  <a:extLst>
                    <a:ext uri="{FF2B5EF4-FFF2-40B4-BE49-F238E27FC236}">
                      <a16:creationId xmlns:a16="http://schemas.microsoft.com/office/drawing/2014/main" id="{D84C8AA9-2F39-4D8E-9A62-F38E8DCED864}"/>
                    </a:ext>
                  </a:extLst>
                </p:cNvPr>
                <p:cNvSpPr/>
                <p:nvPr/>
              </p:nvSpPr>
              <p:spPr bwMode="gray">
                <a:xfrm rot="10800000">
                  <a:off x="892847" y="4545825"/>
                  <a:ext cx="736980" cy="327546"/>
                </a:xfrm>
                <a:prstGeom prst="triangl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39" name="Oval 30">
                  <a:extLst>
                    <a:ext uri="{FF2B5EF4-FFF2-40B4-BE49-F238E27FC236}">
                      <a16:creationId xmlns:a16="http://schemas.microsoft.com/office/drawing/2014/main" id="{441EA620-03A9-4E13-8966-76EF86567AF3}"/>
                    </a:ext>
                  </a:extLst>
                </p:cNvPr>
                <p:cNvSpPr/>
                <p:nvPr/>
              </p:nvSpPr>
              <p:spPr bwMode="gray">
                <a:xfrm>
                  <a:off x="451338" y="2918412"/>
                  <a:ext cx="1620000" cy="162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3200" b="1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131" name="Content Placeholder 1">
                <a:extLst>
                  <a:ext uri="{FF2B5EF4-FFF2-40B4-BE49-F238E27FC236}">
                    <a16:creationId xmlns:a16="http://schemas.microsoft.com/office/drawing/2014/main" id="{9C5B698F-035D-40A2-9489-032DB77554E8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7279848" y="4038774"/>
                <a:ext cx="2052000" cy="1485123"/>
              </a:xfrm>
              <a:prstGeom prst="rect">
                <a:avLst/>
              </a:prstGeom>
            </p:spPr>
            <p:txBody>
              <a:bodyPr wrap="square" lIns="108000" tIns="108000" rIns="108000" bIns="108000">
                <a:noAutofit/>
              </a:bodyPr>
              <a:lstStyle>
                <a:lvl1pPr marL="0" indent="0" algn="l" defTabSz="914400" rtl="0" eaLnBrk="1" latinLnBrk="0" hangingPunct="1">
                  <a:spcBef>
                    <a:spcPts val="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SzPct val="105000"/>
                  <a:buFontTx/>
                  <a:buNone/>
                  <a:defRPr sz="18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2pPr>
                <a:lvl3pPr marL="180000" indent="-1800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›"/>
                  <a:defRPr sz="16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3pPr>
                <a:lvl4pPr marL="367200" indent="-187200" algn="l" defTabSz="914400" rtl="0" eaLnBrk="1" latinLnBrk="0" hangingPunct="1">
                  <a:spcBef>
                    <a:spcPts val="500"/>
                  </a:spcBef>
                  <a:buFont typeface="Symbol" panose="05050102010706020507" pitchFamily="18" charset="2"/>
                  <a:buChar char="-"/>
                  <a:defRPr sz="16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4pPr>
                <a:lvl5pPr marL="576000" indent="-187200" algn="l" defTabSz="914400" rtl="0" eaLnBrk="1" latinLnBrk="0" hangingPunct="1">
                  <a:spcBef>
                    <a:spcPts val="500"/>
                  </a:spcBef>
                  <a:buClr>
                    <a:schemeClr val="tx1"/>
                  </a:buClr>
                  <a:buFont typeface="Symbol" panose="05050102010706020507" pitchFamily="18" charset="2"/>
                  <a:buChar char="-"/>
                  <a:defRPr sz="14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5pPr>
                <a:lvl6pPr marL="766763" indent="-185738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6pPr>
                <a:lvl7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7pPr>
                <a:lvl8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8pPr>
                <a:lvl9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ctr"/>
                <a:r>
                  <a:rPr lang="en-GB" sz="4000" b="1">
                    <a:solidFill>
                      <a:schemeClr val="tx2"/>
                    </a:solidFill>
                  </a:rPr>
                  <a:t>4,917</a:t>
                </a:r>
              </a:p>
              <a:p>
                <a:pPr lvl="1" algn="ctr"/>
                <a:r>
                  <a:rPr lang="en-GB" b="1">
                    <a:solidFill>
                      <a:schemeClr val="tx2"/>
                    </a:solidFill>
                  </a:rPr>
                  <a:t>MILLIARDS</a:t>
                </a:r>
              </a:p>
            </p:txBody>
          </p:sp>
          <p:sp>
            <p:nvSpPr>
              <p:cNvPr id="148" name="Content Placeholder 1">
                <a:extLst>
                  <a:ext uri="{FF2B5EF4-FFF2-40B4-BE49-F238E27FC236}">
                    <a16:creationId xmlns:a16="http://schemas.microsoft.com/office/drawing/2014/main" id="{6CF64627-2D6D-4781-9477-09B030D99F0F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7207848" y="792163"/>
                <a:ext cx="2196000" cy="1137332"/>
              </a:xfrm>
              <a:prstGeom prst="rect">
                <a:avLst/>
              </a:prstGeom>
            </p:spPr>
            <p:txBody>
              <a:bodyPr wrap="square" lIns="108000" tIns="108000" rIns="108000" bIns="108000">
                <a:noAutofit/>
              </a:bodyPr>
              <a:lstStyle>
                <a:lvl1pPr marL="0" indent="0" algn="l" defTabSz="914400" rtl="0" eaLnBrk="1" latinLnBrk="0" hangingPunct="1">
                  <a:spcBef>
                    <a:spcPts val="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SzPct val="105000"/>
                  <a:buFontTx/>
                  <a:buNone/>
                  <a:defRPr sz="18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2pPr>
                <a:lvl3pPr marL="180000" indent="-1800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›"/>
                  <a:defRPr sz="16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3pPr>
                <a:lvl4pPr marL="367200" indent="-187200" algn="l" defTabSz="914400" rtl="0" eaLnBrk="1" latinLnBrk="0" hangingPunct="1">
                  <a:spcBef>
                    <a:spcPts val="500"/>
                  </a:spcBef>
                  <a:buFont typeface="Symbol" panose="05050102010706020507" pitchFamily="18" charset="2"/>
                  <a:buChar char="-"/>
                  <a:defRPr sz="16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4pPr>
                <a:lvl5pPr marL="576000" indent="-187200" algn="l" defTabSz="914400" rtl="0" eaLnBrk="1" latinLnBrk="0" hangingPunct="1">
                  <a:spcBef>
                    <a:spcPts val="500"/>
                  </a:spcBef>
                  <a:buClr>
                    <a:schemeClr val="tx1"/>
                  </a:buClr>
                  <a:buFont typeface="Symbol" panose="05050102010706020507" pitchFamily="18" charset="2"/>
                  <a:buChar char="-"/>
                  <a:defRPr sz="14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5pPr>
                <a:lvl6pPr marL="766763" indent="-185738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6pPr>
                <a:lvl7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7pPr>
                <a:lvl8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8pPr>
                <a:lvl9pPr marL="766800" indent="-187200" algn="l" defTabSz="914400" rtl="0" eaLnBrk="1" latinLnBrk="0" hangingPunct="1">
                  <a:spcBef>
                    <a:spcPts val="500"/>
                  </a:spcBef>
                  <a:buClr>
                    <a:schemeClr val="tx2"/>
                  </a:buClr>
                  <a:buFont typeface="Calibri" panose="020F0502020204030204" pitchFamily="34" charset="0"/>
                  <a:buChar char="»"/>
                  <a:defRPr sz="1400" kern="1200" baseline="0">
                    <a:solidFill>
                      <a:srgbClr val="6D6D6D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ctr"/>
                <a:r>
                  <a:rPr lang="en-GB" sz="2400" b="1">
                    <a:solidFill>
                      <a:schemeClr val="tx2"/>
                    </a:solidFill>
                  </a:rPr>
                  <a:t>UTILISATEURS SMARTPHONES</a:t>
                </a:r>
              </a:p>
            </p:txBody>
          </p:sp>
          <p:pic>
            <p:nvPicPr>
              <p:cNvPr id="159" name="Phone-Purple-Background">
                <a:extLst>
                  <a:ext uri="{FF2B5EF4-FFF2-40B4-BE49-F238E27FC236}">
                    <a16:creationId xmlns:a16="http://schemas.microsoft.com/office/drawing/2014/main" id="{405BF2B2-0DAE-4506-A911-091E43B7AC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2212" y="2210162"/>
                <a:ext cx="900000" cy="90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7165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239">
            <a:extLst>
              <a:ext uri="{FF2B5EF4-FFF2-40B4-BE49-F238E27FC236}">
                <a16:creationId xmlns:a16="http://schemas.microsoft.com/office/drawing/2014/main" id="{CB30E3EA-A7B6-46F1-A9A6-2B3DA8221E09}"/>
              </a:ext>
            </a:extLst>
          </p:cNvPr>
          <p:cNvCxnSpPr/>
          <p:nvPr/>
        </p:nvCxnSpPr>
        <p:spPr>
          <a:xfrm flipH="1">
            <a:off x="6129192" y="4346698"/>
            <a:ext cx="0" cy="233247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CD9728F-2D91-4524-86FC-35B3A3ED2E15}"/>
              </a:ext>
            </a:extLst>
          </p:cNvPr>
          <p:cNvSpPr/>
          <p:nvPr/>
        </p:nvSpPr>
        <p:spPr>
          <a:xfrm>
            <a:off x="227463" y="191069"/>
            <a:ext cx="11737074" cy="2947916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86882B9-7A45-430B-9745-439236982136}"/>
              </a:ext>
            </a:extLst>
          </p:cNvPr>
          <p:cNvGrpSpPr/>
          <p:nvPr/>
        </p:nvGrpSpPr>
        <p:grpSpPr>
          <a:xfrm>
            <a:off x="3732469" y="493668"/>
            <a:ext cx="4727063" cy="2342718"/>
            <a:chOff x="3732469" y="466281"/>
            <a:chExt cx="4727063" cy="2342718"/>
          </a:xfrm>
        </p:grpSpPr>
        <p:sp>
          <p:nvSpPr>
            <p:cNvPr id="5" name="TextBox 82">
              <a:extLst>
                <a:ext uri="{FF2B5EF4-FFF2-40B4-BE49-F238E27FC236}">
                  <a16:creationId xmlns:a16="http://schemas.microsoft.com/office/drawing/2014/main" id="{8713BC76-9D33-40E2-973F-CFAC9C695F74}"/>
                </a:ext>
              </a:extLst>
            </p:cNvPr>
            <p:cNvSpPr txBox="1"/>
            <p:nvPr/>
          </p:nvSpPr>
          <p:spPr>
            <a:xfrm>
              <a:off x="5291293" y="877855"/>
              <a:ext cx="160941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200" b="1"/>
                <a:t>69%</a:t>
              </a:r>
            </a:p>
          </p:txBody>
        </p:sp>
        <p:cxnSp>
          <p:nvCxnSpPr>
            <p:cNvPr id="6" name="Straight Connector 84">
              <a:extLst>
                <a:ext uri="{FF2B5EF4-FFF2-40B4-BE49-F238E27FC236}">
                  <a16:creationId xmlns:a16="http://schemas.microsoft.com/office/drawing/2014/main" id="{2CC82A46-9CE9-4164-A054-BD4E215BFD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4704" y="2028093"/>
              <a:ext cx="1282593" cy="0"/>
            </a:xfrm>
            <a:prstGeom prst="line">
              <a:avLst/>
            </a:prstGeom>
            <a:ln>
              <a:solidFill>
                <a:srgbClr val="303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85">
              <a:extLst>
                <a:ext uri="{FF2B5EF4-FFF2-40B4-BE49-F238E27FC236}">
                  <a16:creationId xmlns:a16="http://schemas.microsoft.com/office/drawing/2014/main" id="{52A7B59C-9988-433A-912D-FEA455B7FB81}"/>
                </a:ext>
              </a:extLst>
            </p:cNvPr>
            <p:cNvSpPr txBox="1"/>
            <p:nvPr/>
          </p:nvSpPr>
          <p:spPr>
            <a:xfrm>
              <a:off x="3830314" y="2070335"/>
              <a:ext cx="453137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600">
                  <a:solidFill>
                    <a:srgbClr val="30353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 taux d’adultes en possession d’un compte bancaire augmente de </a:t>
              </a:r>
              <a:r>
                <a:rPr lang="fr-FR" sz="1600" err="1">
                  <a:solidFill>
                    <a:srgbClr val="30353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facon</a:t>
              </a:r>
              <a:r>
                <a:rPr lang="fr-FR" sz="1600">
                  <a:solidFill>
                    <a:srgbClr val="30353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croissante et continue pour atteindre en 2017 un taux de 69%.</a:t>
              </a:r>
            </a:p>
          </p:txBody>
        </p:sp>
        <p:sp>
          <p:nvSpPr>
            <p:cNvPr id="8" name="TextBox 156">
              <a:extLst>
                <a:ext uri="{FF2B5EF4-FFF2-40B4-BE49-F238E27FC236}">
                  <a16:creationId xmlns:a16="http://schemas.microsoft.com/office/drawing/2014/main" id="{A017322F-F263-4921-91E2-27978EEB10FA}"/>
                </a:ext>
              </a:extLst>
            </p:cNvPr>
            <p:cNvSpPr txBox="1"/>
            <p:nvPr/>
          </p:nvSpPr>
          <p:spPr>
            <a:xfrm>
              <a:off x="3732469" y="466281"/>
              <a:ext cx="472706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tabLst>
                  <a:tab pos="347663" algn="l"/>
                </a:tabLst>
              </a:pPr>
              <a:r>
                <a:rPr lang="en-US" sz="2400">
                  <a:solidFill>
                    <a:srgbClr val="30353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BANCARISATION DANS LE MONDE</a:t>
              </a:r>
            </a:p>
          </p:txBody>
        </p:sp>
      </p:grpSp>
      <p:grpSp>
        <p:nvGrpSpPr>
          <p:cNvPr id="11" name="Grouper 16">
            <a:extLst>
              <a:ext uri="{FF2B5EF4-FFF2-40B4-BE49-F238E27FC236}">
                <a16:creationId xmlns:a16="http://schemas.microsoft.com/office/drawing/2014/main" id="{1795B559-CEC4-4025-97F5-C0E3F14E1F06}"/>
              </a:ext>
            </a:extLst>
          </p:cNvPr>
          <p:cNvGrpSpPr/>
          <p:nvPr/>
        </p:nvGrpSpPr>
        <p:grpSpPr>
          <a:xfrm>
            <a:off x="2611364" y="3155109"/>
            <a:ext cx="3221181" cy="3149910"/>
            <a:chOff x="113119" y="1623418"/>
            <a:chExt cx="3221181" cy="3149910"/>
          </a:xfrm>
        </p:grpSpPr>
        <p:graphicFrame>
          <p:nvGraphicFramePr>
            <p:cNvPr id="12" name="Chart 6">
              <a:extLst>
                <a:ext uri="{FF2B5EF4-FFF2-40B4-BE49-F238E27FC236}">
                  <a16:creationId xmlns:a16="http://schemas.microsoft.com/office/drawing/2014/main" id="{52C6760D-4E98-4DD6-B3C9-C7C24E25178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25829067"/>
                </p:ext>
              </p:extLst>
            </p:nvPr>
          </p:nvGraphicFramePr>
          <p:xfrm>
            <a:off x="113119" y="1623418"/>
            <a:ext cx="3221181" cy="31499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3" name="Grouper 18">
              <a:extLst>
                <a:ext uri="{FF2B5EF4-FFF2-40B4-BE49-F238E27FC236}">
                  <a16:creationId xmlns:a16="http://schemas.microsoft.com/office/drawing/2014/main" id="{C1C0779B-5637-4039-94E5-FE355B43405B}"/>
                </a:ext>
              </a:extLst>
            </p:cNvPr>
            <p:cNvGrpSpPr/>
            <p:nvPr/>
          </p:nvGrpSpPr>
          <p:grpSpPr>
            <a:xfrm>
              <a:off x="1269481" y="1789575"/>
              <a:ext cx="1571509" cy="2282248"/>
              <a:chOff x="1269481" y="1789575"/>
              <a:chExt cx="1571509" cy="2282248"/>
            </a:xfrm>
          </p:grpSpPr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C224B443-7CC0-45F8-B850-5F4CAC60640F}"/>
                  </a:ext>
                </a:extLst>
              </p:cNvPr>
              <p:cNvSpPr txBox="1"/>
              <p:nvPr/>
            </p:nvSpPr>
            <p:spPr>
              <a:xfrm>
                <a:off x="1723708" y="1789575"/>
                <a:ext cx="914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>
                    <a:latin typeface="Tahoma" charset="0"/>
                    <a:ea typeface="Tahoma" charset="0"/>
                    <a:cs typeface="Tahoma" charset="0"/>
                  </a:rPr>
                  <a:t>2016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AAB4799-1A7B-4559-90CF-9BF9A05D54B2}"/>
                  </a:ext>
                </a:extLst>
              </p:cNvPr>
              <p:cNvSpPr txBox="1"/>
              <p:nvPr/>
            </p:nvSpPr>
            <p:spPr>
              <a:xfrm>
                <a:off x="1723708" y="2075754"/>
                <a:ext cx="914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>
                    <a:latin typeface="Tahoma" charset="0"/>
                    <a:ea typeface="Tahoma" charset="0"/>
                    <a:cs typeface="Tahoma" charset="0"/>
                  </a:rPr>
                  <a:t>2014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64A2F81-591E-434F-9C90-09BA3A9284B0}"/>
                  </a:ext>
                </a:extLst>
              </p:cNvPr>
              <p:cNvSpPr txBox="1"/>
              <p:nvPr/>
            </p:nvSpPr>
            <p:spPr>
              <a:xfrm>
                <a:off x="1723708" y="2361931"/>
                <a:ext cx="914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>
                    <a:latin typeface="Tahoma" charset="0"/>
                    <a:ea typeface="Tahoma" charset="0"/>
                    <a:cs typeface="Tahoma" charset="0"/>
                  </a:rPr>
                  <a:t>2011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74CED63-3D2B-47A4-940D-D927AED9BEA7}"/>
                  </a:ext>
                </a:extLst>
              </p:cNvPr>
              <p:cNvSpPr txBox="1"/>
              <p:nvPr/>
            </p:nvSpPr>
            <p:spPr>
              <a:xfrm>
                <a:off x="1269481" y="3461762"/>
                <a:ext cx="914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>
                    <a:solidFill>
                      <a:srgbClr val="384A5D"/>
                    </a:solidFill>
                    <a:latin typeface="Tahoma" charset="0"/>
                    <a:ea typeface="Tahoma" charset="0"/>
                    <a:cs typeface="Tahoma" charset="0"/>
                  </a:rPr>
                  <a:t>51%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C242004-D279-4BBD-B07B-9D8FAEAF54CD}"/>
                  </a:ext>
                </a:extLst>
              </p:cNvPr>
              <p:cNvSpPr txBox="1"/>
              <p:nvPr/>
            </p:nvSpPr>
            <p:spPr>
              <a:xfrm>
                <a:off x="1521633" y="3706647"/>
                <a:ext cx="914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>
                    <a:solidFill>
                      <a:srgbClr val="EC717B"/>
                    </a:solidFill>
                    <a:latin typeface="Tahoma" charset="0"/>
                    <a:ea typeface="Tahoma" charset="0"/>
                    <a:cs typeface="Tahoma" charset="0"/>
                  </a:rPr>
                  <a:t>62%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D5A2D57D-AE94-4478-83E8-8E6237799C58}"/>
                  </a:ext>
                </a:extLst>
              </p:cNvPr>
              <p:cNvSpPr txBox="1"/>
              <p:nvPr/>
            </p:nvSpPr>
            <p:spPr>
              <a:xfrm>
                <a:off x="1926590" y="3810213"/>
                <a:ext cx="914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>
                    <a:solidFill>
                      <a:srgbClr val="2CB99A"/>
                    </a:solidFill>
                    <a:latin typeface="Tahoma" charset="0"/>
                    <a:ea typeface="Tahoma" charset="0"/>
                    <a:cs typeface="Tahoma" charset="0"/>
                  </a:rPr>
                  <a:t>69%</a:t>
                </a:r>
              </a:p>
            </p:txBody>
          </p:sp>
        </p:grp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437790D2-DD9D-436A-B7CA-88117B54A160}"/>
              </a:ext>
            </a:extLst>
          </p:cNvPr>
          <p:cNvSpPr txBox="1"/>
          <p:nvPr/>
        </p:nvSpPr>
        <p:spPr>
          <a:xfrm>
            <a:off x="3002717" y="6300355"/>
            <a:ext cx="2478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 Evolution du pourcentage d'adultes possédant un compte bancaire</a:t>
            </a:r>
          </a:p>
        </p:txBody>
      </p:sp>
      <p:grpSp>
        <p:nvGrpSpPr>
          <p:cNvPr id="21" name="Grouper 26">
            <a:extLst>
              <a:ext uri="{FF2B5EF4-FFF2-40B4-BE49-F238E27FC236}">
                <a16:creationId xmlns:a16="http://schemas.microsoft.com/office/drawing/2014/main" id="{C4EDE7C4-6ECA-43BF-B2E7-93365649B09C}"/>
              </a:ext>
            </a:extLst>
          </p:cNvPr>
          <p:cNvGrpSpPr>
            <a:grpSpLocks noChangeAspect="1"/>
          </p:cNvGrpSpPr>
          <p:nvPr/>
        </p:nvGrpSpPr>
        <p:grpSpPr>
          <a:xfrm>
            <a:off x="5832545" y="3893622"/>
            <a:ext cx="6014737" cy="1243675"/>
            <a:chOff x="3338525" y="1803481"/>
            <a:chExt cx="3404365" cy="7039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D1B894-894F-4E3D-84DF-09B6952568A3}"/>
                </a:ext>
              </a:extLst>
            </p:cNvPr>
            <p:cNvSpPr/>
            <p:nvPr/>
          </p:nvSpPr>
          <p:spPr>
            <a:xfrm>
              <a:off x="5365408" y="2059925"/>
              <a:ext cx="1317812" cy="377624"/>
            </a:xfrm>
            <a:prstGeom prst="rect">
              <a:avLst/>
            </a:prstGeom>
            <a:solidFill>
              <a:srgbClr val="384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grpSp>
          <p:nvGrpSpPr>
            <p:cNvPr id="23" name="Grouper 41">
              <a:extLst>
                <a:ext uri="{FF2B5EF4-FFF2-40B4-BE49-F238E27FC236}">
                  <a16:creationId xmlns:a16="http://schemas.microsoft.com/office/drawing/2014/main" id="{7B6FDE6A-83FE-4049-89C2-0B6F9F3EBA83}"/>
                </a:ext>
              </a:extLst>
            </p:cNvPr>
            <p:cNvGrpSpPr/>
            <p:nvPr/>
          </p:nvGrpSpPr>
          <p:grpSpPr>
            <a:xfrm>
              <a:off x="3338525" y="1803481"/>
              <a:ext cx="3404365" cy="703925"/>
              <a:chOff x="3334296" y="2933262"/>
              <a:chExt cx="3404365" cy="70392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B2C1956-57B9-4483-B90E-7AA2C9F493E3}"/>
                  </a:ext>
                </a:extLst>
              </p:cNvPr>
              <p:cNvSpPr/>
              <p:nvPr/>
            </p:nvSpPr>
            <p:spPr>
              <a:xfrm>
                <a:off x="5420849" y="2983102"/>
                <a:ext cx="1317812" cy="2066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8F13D0-2560-4CC8-ABED-5F3A96603373}"/>
                  </a:ext>
                </a:extLst>
              </p:cNvPr>
              <p:cNvSpPr/>
              <p:nvPr/>
            </p:nvSpPr>
            <p:spPr>
              <a:xfrm>
                <a:off x="3334296" y="2983102"/>
                <a:ext cx="1967213" cy="584228"/>
              </a:xfrm>
              <a:prstGeom prst="rect">
                <a:avLst/>
              </a:prstGeom>
              <a:solidFill>
                <a:srgbClr val="2CB9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A2774C6A-FA17-4D22-94FD-468AB1AE90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34298" y="2933262"/>
                <a:ext cx="3404363" cy="703925"/>
              </a:xfrm>
              <a:custGeom>
                <a:avLst/>
                <a:gdLst>
                  <a:gd name="connsiteX0" fmla="*/ 919590 w 5573920"/>
                  <a:gd name="connsiteY0" fmla="*/ 289384 h 1152527"/>
                  <a:gd name="connsiteX1" fmla="*/ 751581 w 5573920"/>
                  <a:gd name="connsiteY1" fmla="*/ 290388 h 1152527"/>
                  <a:gd name="connsiteX2" fmla="*/ 729448 w 5573920"/>
                  <a:gd name="connsiteY2" fmla="*/ 293399 h 1152527"/>
                  <a:gd name="connsiteX3" fmla="*/ 710333 w 5573920"/>
                  <a:gd name="connsiteY3" fmla="*/ 301429 h 1152527"/>
                  <a:gd name="connsiteX4" fmla="*/ 698260 w 5573920"/>
                  <a:gd name="connsiteY4" fmla="*/ 310462 h 1152527"/>
                  <a:gd name="connsiteX5" fmla="*/ 689206 w 5573920"/>
                  <a:gd name="connsiteY5" fmla="*/ 320499 h 1152527"/>
                  <a:gd name="connsiteX6" fmla="*/ 680152 w 5573920"/>
                  <a:gd name="connsiteY6" fmla="*/ 330536 h 1152527"/>
                  <a:gd name="connsiteX7" fmla="*/ 671097 w 5573920"/>
                  <a:gd name="connsiteY7" fmla="*/ 347599 h 1152527"/>
                  <a:gd name="connsiteX8" fmla="*/ 666067 w 5573920"/>
                  <a:gd name="connsiteY8" fmla="*/ 363658 h 1152527"/>
                  <a:gd name="connsiteX9" fmla="*/ 664055 w 5573920"/>
                  <a:gd name="connsiteY9" fmla="*/ 379717 h 1152527"/>
                  <a:gd name="connsiteX10" fmla="*/ 663049 w 5573920"/>
                  <a:gd name="connsiteY10" fmla="*/ 617594 h 1152527"/>
                  <a:gd name="connsiteX11" fmla="*/ 666067 w 5573920"/>
                  <a:gd name="connsiteY11" fmla="*/ 630642 h 1152527"/>
                  <a:gd name="connsiteX12" fmla="*/ 672103 w 5573920"/>
                  <a:gd name="connsiteY12" fmla="*/ 639675 h 1152527"/>
                  <a:gd name="connsiteX13" fmla="*/ 681158 w 5573920"/>
                  <a:gd name="connsiteY13" fmla="*/ 646701 h 1152527"/>
                  <a:gd name="connsiteX14" fmla="*/ 691218 w 5573920"/>
                  <a:gd name="connsiteY14" fmla="*/ 648708 h 1152527"/>
                  <a:gd name="connsiteX15" fmla="*/ 703291 w 5573920"/>
                  <a:gd name="connsiteY15" fmla="*/ 648708 h 1152527"/>
                  <a:gd name="connsiteX16" fmla="*/ 716369 w 5573920"/>
                  <a:gd name="connsiteY16" fmla="*/ 643690 h 1152527"/>
                  <a:gd name="connsiteX17" fmla="*/ 722405 w 5573920"/>
                  <a:gd name="connsiteY17" fmla="*/ 634657 h 1152527"/>
                  <a:gd name="connsiteX18" fmla="*/ 727436 w 5573920"/>
                  <a:gd name="connsiteY18" fmla="*/ 625623 h 1152527"/>
                  <a:gd name="connsiteX19" fmla="*/ 727436 w 5573920"/>
                  <a:gd name="connsiteY19" fmla="*/ 405813 h 1152527"/>
                  <a:gd name="connsiteX20" fmla="*/ 743532 w 5573920"/>
                  <a:gd name="connsiteY20" fmla="*/ 405813 h 1152527"/>
                  <a:gd name="connsiteX21" fmla="*/ 743532 w 5573920"/>
                  <a:gd name="connsiteY21" fmla="*/ 994985 h 1152527"/>
                  <a:gd name="connsiteX22" fmla="*/ 748563 w 5573920"/>
                  <a:gd name="connsiteY22" fmla="*/ 1011044 h 1152527"/>
                  <a:gd name="connsiteX23" fmla="*/ 754599 w 5573920"/>
                  <a:gd name="connsiteY23" fmla="*/ 1018070 h 1152527"/>
                  <a:gd name="connsiteX24" fmla="*/ 763653 w 5573920"/>
                  <a:gd name="connsiteY24" fmla="*/ 1025095 h 1152527"/>
                  <a:gd name="connsiteX25" fmla="*/ 770695 w 5573920"/>
                  <a:gd name="connsiteY25" fmla="*/ 1028107 h 1152527"/>
                  <a:gd name="connsiteX26" fmla="*/ 782768 w 5573920"/>
                  <a:gd name="connsiteY26" fmla="*/ 1030114 h 1152527"/>
                  <a:gd name="connsiteX27" fmla="*/ 795846 w 5573920"/>
                  <a:gd name="connsiteY27" fmla="*/ 1030114 h 1152527"/>
                  <a:gd name="connsiteX28" fmla="*/ 807919 w 5573920"/>
                  <a:gd name="connsiteY28" fmla="*/ 1026099 h 1152527"/>
                  <a:gd name="connsiteX29" fmla="*/ 816973 w 5573920"/>
                  <a:gd name="connsiteY29" fmla="*/ 1018070 h 1152527"/>
                  <a:gd name="connsiteX30" fmla="*/ 824016 w 5573920"/>
                  <a:gd name="connsiteY30" fmla="*/ 1010040 h 1152527"/>
                  <a:gd name="connsiteX31" fmla="*/ 828040 w 5573920"/>
                  <a:gd name="connsiteY31" fmla="*/ 998999 h 1152527"/>
                  <a:gd name="connsiteX32" fmla="*/ 829046 w 5573920"/>
                  <a:gd name="connsiteY32" fmla="*/ 988962 h 1152527"/>
                  <a:gd name="connsiteX33" fmla="*/ 828040 w 5573920"/>
                  <a:gd name="connsiteY33" fmla="*/ 645697 h 1152527"/>
                  <a:gd name="connsiteX34" fmla="*/ 844136 w 5573920"/>
                  <a:gd name="connsiteY34" fmla="*/ 646701 h 1152527"/>
                  <a:gd name="connsiteX35" fmla="*/ 844136 w 5573920"/>
                  <a:gd name="connsiteY35" fmla="*/ 988962 h 1152527"/>
                  <a:gd name="connsiteX36" fmla="*/ 846149 w 5573920"/>
                  <a:gd name="connsiteY36" fmla="*/ 1003014 h 1152527"/>
                  <a:gd name="connsiteX37" fmla="*/ 850173 w 5573920"/>
                  <a:gd name="connsiteY37" fmla="*/ 1012047 h 1152527"/>
                  <a:gd name="connsiteX38" fmla="*/ 856209 w 5573920"/>
                  <a:gd name="connsiteY38" fmla="*/ 1019073 h 1152527"/>
                  <a:gd name="connsiteX39" fmla="*/ 865263 w 5573920"/>
                  <a:gd name="connsiteY39" fmla="*/ 1026099 h 1152527"/>
                  <a:gd name="connsiteX40" fmla="*/ 876330 w 5573920"/>
                  <a:gd name="connsiteY40" fmla="*/ 1030114 h 1152527"/>
                  <a:gd name="connsiteX41" fmla="*/ 886390 w 5573920"/>
                  <a:gd name="connsiteY41" fmla="*/ 1030114 h 1152527"/>
                  <a:gd name="connsiteX42" fmla="*/ 898463 w 5573920"/>
                  <a:gd name="connsiteY42" fmla="*/ 1030114 h 1152527"/>
                  <a:gd name="connsiteX43" fmla="*/ 908523 w 5573920"/>
                  <a:gd name="connsiteY43" fmla="*/ 1026099 h 1152527"/>
                  <a:gd name="connsiteX44" fmla="*/ 915565 w 5573920"/>
                  <a:gd name="connsiteY44" fmla="*/ 1021081 h 1152527"/>
                  <a:gd name="connsiteX45" fmla="*/ 921602 w 5573920"/>
                  <a:gd name="connsiteY45" fmla="*/ 1014055 h 1152527"/>
                  <a:gd name="connsiteX46" fmla="*/ 926632 w 5573920"/>
                  <a:gd name="connsiteY46" fmla="*/ 1005022 h 1152527"/>
                  <a:gd name="connsiteX47" fmla="*/ 929650 w 5573920"/>
                  <a:gd name="connsiteY47" fmla="*/ 992977 h 1152527"/>
                  <a:gd name="connsiteX48" fmla="*/ 929650 w 5573920"/>
                  <a:gd name="connsiteY48" fmla="*/ 406817 h 1152527"/>
                  <a:gd name="connsiteX49" fmla="*/ 944741 w 5573920"/>
                  <a:gd name="connsiteY49" fmla="*/ 406817 h 1152527"/>
                  <a:gd name="connsiteX50" fmla="*/ 943734 w 5573920"/>
                  <a:gd name="connsiteY50" fmla="*/ 618597 h 1152527"/>
                  <a:gd name="connsiteX51" fmla="*/ 947759 w 5573920"/>
                  <a:gd name="connsiteY51" fmla="*/ 632649 h 1152527"/>
                  <a:gd name="connsiteX52" fmla="*/ 954801 w 5573920"/>
                  <a:gd name="connsiteY52" fmla="*/ 641683 h 1152527"/>
                  <a:gd name="connsiteX53" fmla="*/ 962849 w 5573920"/>
                  <a:gd name="connsiteY53" fmla="*/ 646701 h 1152527"/>
                  <a:gd name="connsiteX54" fmla="*/ 971904 w 5573920"/>
                  <a:gd name="connsiteY54" fmla="*/ 648708 h 1152527"/>
                  <a:gd name="connsiteX55" fmla="*/ 982970 w 5573920"/>
                  <a:gd name="connsiteY55" fmla="*/ 648708 h 1152527"/>
                  <a:gd name="connsiteX56" fmla="*/ 993031 w 5573920"/>
                  <a:gd name="connsiteY56" fmla="*/ 646701 h 1152527"/>
                  <a:gd name="connsiteX57" fmla="*/ 999067 w 5573920"/>
                  <a:gd name="connsiteY57" fmla="*/ 639675 h 1152527"/>
                  <a:gd name="connsiteX58" fmla="*/ 1006109 w 5573920"/>
                  <a:gd name="connsiteY58" fmla="*/ 631646 h 1152527"/>
                  <a:gd name="connsiteX59" fmla="*/ 1009127 w 5573920"/>
                  <a:gd name="connsiteY59" fmla="*/ 618597 h 1152527"/>
                  <a:gd name="connsiteX60" fmla="*/ 1009127 w 5573920"/>
                  <a:gd name="connsiteY60" fmla="*/ 383732 h 1152527"/>
                  <a:gd name="connsiteX61" fmla="*/ 1006109 w 5573920"/>
                  <a:gd name="connsiteY61" fmla="*/ 361650 h 1152527"/>
                  <a:gd name="connsiteX62" fmla="*/ 1000073 w 5573920"/>
                  <a:gd name="connsiteY62" fmla="*/ 346595 h 1152527"/>
                  <a:gd name="connsiteX63" fmla="*/ 989006 w 5573920"/>
                  <a:gd name="connsiteY63" fmla="*/ 326521 h 1152527"/>
                  <a:gd name="connsiteX64" fmla="*/ 977940 w 5573920"/>
                  <a:gd name="connsiteY64" fmla="*/ 314477 h 1152527"/>
                  <a:gd name="connsiteX65" fmla="*/ 963855 w 5573920"/>
                  <a:gd name="connsiteY65" fmla="*/ 303436 h 1152527"/>
                  <a:gd name="connsiteX66" fmla="*/ 950777 w 5573920"/>
                  <a:gd name="connsiteY66" fmla="*/ 296410 h 1152527"/>
                  <a:gd name="connsiteX67" fmla="*/ 932668 w 5573920"/>
                  <a:gd name="connsiteY67" fmla="*/ 290388 h 1152527"/>
                  <a:gd name="connsiteX68" fmla="*/ 362198 w 5573920"/>
                  <a:gd name="connsiteY68" fmla="*/ 289384 h 1152527"/>
                  <a:gd name="connsiteX69" fmla="*/ 194189 w 5573920"/>
                  <a:gd name="connsiteY69" fmla="*/ 290388 h 1152527"/>
                  <a:gd name="connsiteX70" fmla="*/ 172056 w 5573920"/>
                  <a:gd name="connsiteY70" fmla="*/ 293399 h 1152527"/>
                  <a:gd name="connsiteX71" fmla="*/ 152941 w 5573920"/>
                  <a:gd name="connsiteY71" fmla="*/ 301429 h 1152527"/>
                  <a:gd name="connsiteX72" fmla="*/ 140868 w 5573920"/>
                  <a:gd name="connsiteY72" fmla="*/ 310462 h 1152527"/>
                  <a:gd name="connsiteX73" fmla="*/ 131814 w 5573920"/>
                  <a:gd name="connsiteY73" fmla="*/ 320499 h 1152527"/>
                  <a:gd name="connsiteX74" fmla="*/ 122760 w 5573920"/>
                  <a:gd name="connsiteY74" fmla="*/ 330536 h 1152527"/>
                  <a:gd name="connsiteX75" fmla="*/ 113705 w 5573920"/>
                  <a:gd name="connsiteY75" fmla="*/ 347599 h 1152527"/>
                  <a:gd name="connsiteX76" fmla="*/ 108675 w 5573920"/>
                  <a:gd name="connsiteY76" fmla="*/ 363658 h 1152527"/>
                  <a:gd name="connsiteX77" fmla="*/ 106663 w 5573920"/>
                  <a:gd name="connsiteY77" fmla="*/ 379717 h 1152527"/>
                  <a:gd name="connsiteX78" fmla="*/ 105657 w 5573920"/>
                  <a:gd name="connsiteY78" fmla="*/ 617594 h 1152527"/>
                  <a:gd name="connsiteX79" fmla="*/ 108675 w 5573920"/>
                  <a:gd name="connsiteY79" fmla="*/ 630642 h 1152527"/>
                  <a:gd name="connsiteX80" fmla="*/ 114711 w 5573920"/>
                  <a:gd name="connsiteY80" fmla="*/ 639675 h 1152527"/>
                  <a:gd name="connsiteX81" fmla="*/ 123766 w 5573920"/>
                  <a:gd name="connsiteY81" fmla="*/ 646701 h 1152527"/>
                  <a:gd name="connsiteX82" fmla="*/ 133826 w 5573920"/>
                  <a:gd name="connsiteY82" fmla="*/ 648708 h 1152527"/>
                  <a:gd name="connsiteX83" fmla="*/ 145899 w 5573920"/>
                  <a:gd name="connsiteY83" fmla="*/ 648708 h 1152527"/>
                  <a:gd name="connsiteX84" fmla="*/ 158977 w 5573920"/>
                  <a:gd name="connsiteY84" fmla="*/ 643690 h 1152527"/>
                  <a:gd name="connsiteX85" fmla="*/ 165013 w 5573920"/>
                  <a:gd name="connsiteY85" fmla="*/ 634657 h 1152527"/>
                  <a:gd name="connsiteX86" fmla="*/ 170044 w 5573920"/>
                  <a:gd name="connsiteY86" fmla="*/ 625623 h 1152527"/>
                  <a:gd name="connsiteX87" fmla="*/ 170044 w 5573920"/>
                  <a:gd name="connsiteY87" fmla="*/ 405813 h 1152527"/>
                  <a:gd name="connsiteX88" fmla="*/ 186140 w 5573920"/>
                  <a:gd name="connsiteY88" fmla="*/ 405813 h 1152527"/>
                  <a:gd name="connsiteX89" fmla="*/ 186140 w 5573920"/>
                  <a:gd name="connsiteY89" fmla="*/ 994985 h 1152527"/>
                  <a:gd name="connsiteX90" fmla="*/ 191171 w 5573920"/>
                  <a:gd name="connsiteY90" fmla="*/ 1011044 h 1152527"/>
                  <a:gd name="connsiteX91" fmla="*/ 197207 w 5573920"/>
                  <a:gd name="connsiteY91" fmla="*/ 1018070 h 1152527"/>
                  <a:gd name="connsiteX92" fmla="*/ 206261 w 5573920"/>
                  <a:gd name="connsiteY92" fmla="*/ 1025095 h 1152527"/>
                  <a:gd name="connsiteX93" fmla="*/ 213303 w 5573920"/>
                  <a:gd name="connsiteY93" fmla="*/ 1028107 h 1152527"/>
                  <a:gd name="connsiteX94" fmla="*/ 225376 w 5573920"/>
                  <a:gd name="connsiteY94" fmla="*/ 1030114 h 1152527"/>
                  <a:gd name="connsiteX95" fmla="*/ 238454 w 5573920"/>
                  <a:gd name="connsiteY95" fmla="*/ 1030114 h 1152527"/>
                  <a:gd name="connsiteX96" fmla="*/ 250527 w 5573920"/>
                  <a:gd name="connsiteY96" fmla="*/ 1026099 h 1152527"/>
                  <a:gd name="connsiteX97" fmla="*/ 259581 w 5573920"/>
                  <a:gd name="connsiteY97" fmla="*/ 1018070 h 1152527"/>
                  <a:gd name="connsiteX98" fmla="*/ 266624 w 5573920"/>
                  <a:gd name="connsiteY98" fmla="*/ 1010040 h 1152527"/>
                  <a:gd name="connsiteX99" fmla="*/ 270648 w 5573920"/>
                  <a:gd name="connsiteY99" fmla="*/ 998999 h 1152527"/>
                  <a:gd name="connsiteX100" fmla="*/ 271654 w 5573920"/>
                  <a:gd name="connsiteY100" fmla="*/ 988962 h 1152527"/>
                  <a:gd name="connsiteX101" fmla="*/ 270648 w 5573920"/>
                  <a:gd name="connsiteY101" fmla="*/ 645697 h 1152527"/>
                  <a:gd name="connsiteX102" fmla="*/ 286744 w 5573920"/>
                  <a:gd name="connsiteY102" fmla="*/ 646701 h 1152527"/>
                  <a:gd name="connsiteX103" fmla="*/ 286744 w 5573920"/>
                  <a:gd name="connsiteY103" fmla="*/ 988962 h 1152527"/>
                  <a:gd name="connsiteX104" fmla="*/ 288757 w 5573920"/>
                  <a:gd name="connsiteY104" fmla="*/ 1003014 h 1152527"/>
                  <a:gd name="connsiteX105" fmla="*/ 292781 w 5573920"/>
                  <a:gd name="connsiteY105" fmla="*/ 1012047 h 1152527"/>
                  <a:gd name="connsiteX106" fmla="*/ 298817 w 5573920"/>
                  <a:gd name="connsiteY106" fmla="*/ 1019073 h 1152527"/>
                  <a:gd name="connsiteX107" fmla="*/ 307871 w 5573920"/>
                  <a:gd name="connsiteY107" fmla="*/ 1026099 h 1152527"/>
                  <a:gd name="connsiteX108" fmla="*/ 318938 w 5573920"/>
                  <a:gd name="connsiteY108" fmla="*/ 1030114 h 1152527"/>
                  <a:gd name="connsiteX109" fmla="*/ 328998 w 5573920"/>
                  <a:gd name="connsiteY109" fmla="*/ 1030114 h 1152527"/>
                  <a:gd name="connsiteX110" fmla="*/ 341071 w 5573920"/>
                  <a:gd name="connsiteY110" fmla="*/ 1030114 h 1152527"/>
                  <a:gd name="connsiteX111" fmla="*/ 351131 w 5573920"/>
                  <a:gd name="connsiteY111" fmla="*/ 1026099 h 1152527"/>
                  <a:gd name="connsiteX112" fmla="*/ 358173 w 5573920"/>
                  <a:gd name="connsiteY112" fmla="*/ 1021081 h 1152527"/>
                  <a:gd name="connsiteX113" fmla="*/ 364210 w 5573920"/>
                  <a:gd name="connsiteY113" fmla="*/ 1014055 h 1152527"/>
                  <a:gd name="connsiteX114" fmla="*/ 369240 w 5573920"/>
                  <a:gd name="connsiteY114" fmla="*/ 1005022 h 1152527"/>
                  <a:gd name="connsiteX115" fmla="*/ 372258 w 5573920"/>
                  <a:gd name="connsiteY115" fmla="*/ 992977 h 1152527"/>
                  <a:gd name="connsiteX116" fmla="*/ 372258 w 5573920"/>
                  <a:gd name="connsiteY116" fmla="*/ 406817 h 1152527"/>
                  <a:gd name="connsiteX117" fmla="*/ 387349 w 5573920"/>
                  <a:gd name="connsiteY117" fmla="*/ 406817 h 1152527"/>
                  <a:gd name="connsiteX118" fmla="*/ 386342 w 5573920"/>
                  <a:gd name="connsiteY118" fmla="*/ 618597 h 1152527"/>
                  <a:gd name="connsiteX119" fmla="*/ 390367 w 5573920"/>
                  <a:gd name="connsiteY119" fmla="*/ 632649 h 1152527"/>
                  <a:gd name="connsiteX120" fmla="*/ 397409 w 5573920"/>
                  <a:gd name="connsiteY120" fmla="*/ 641683 h 1152527"/>
                  <a:gd name="connsiteX121" fmla="*/ 405457 w 5573920"/>
                  <a:gd name="connsiteY121" fmla="*/ 646701 h 1152527"/>
                  <a:gd name="connsiteX122" fmla="*/ 414512 w 5573920"/>
                  <a:gd name="connsiteY122" fmla="*/ 648708 h 1152527"/>
                  <a:gd name="connsiteX123" fmla="*/ 425578 w 5573920"/>
                  <a:gd name="connsiteY123" fmla="*/ 648708 h 1152527"/>
                  <a:gd name="connsiteX124" fmla="*/ 435639 w 5573920"/>
                  <a:gd name="connsiteY124" fmla="*/ 646701 h 1152527"/>
                  <a:gd name="connsiteX125" fmla="*/ 441675 w 5573920"/>
                  <a:gd name="connsiteY125" fmla="*/ 639675 h 1152527"/>
                  <a:gd name="connsiteX126" fmla="*/ 448717 w 5573920"/>
                  <a:gd name="connsiteY126" fmla="*/ 631646 h 1152527"/>
                  <a:gd name="connsiteX127" fmla="*/ 451735 w 5573920"/>
                  <a:gd name="connsiteY127" fmla="*/ 618597 h 1152527"/>
                  <a:gd name="connsiteX128" fmla="*/ 451735 w 5573920"/>
                  <a:gd name="connsiteY128" fmla="*/ 383732 h 1152527"/>
                  <a:gd name="connsiteX129" fmla="*/ 448717 w 5573920"/>
                  <a:gd name="connsiteY129" fmla="*/ 361650 h 1152527"/>
                  <a:gd name="connsiteX130" fmla="*/ 442681 w 5573920"/>
                  <a:gd name="connsiteY130" fmla="*/ 346595 h 1152527"/>
                  <a:gd name="connsiteX131" fmla="*/ 431614 w 5573920"/>
                  <a:gd name="connsiteY131" fmla="*/ 326521 h 1152527"/>
                  <a:gd name="connsiteX132" fmla="*/ 420548 w 5573920"/>
                  <a:gd name="connsiteY132" fmla="*/ 314477 h 1152527"/>
                  <a:gd name="connsiteX133" fmla="*/ 406463 w 5573920"/>
                  <a:gd name="connsiteY133" fmla="*/ 303436 h 1152527"/>
                  <a:gd name="connsiteX134" fmla="*/ 393385 w 5573920"/>
                  <a:gd name="connsiteY134" fmla="*/ 296410 h 1152527"/>
                  <a:gd name="connsiteX135" fmla="*/ 375276 w 5573920"/>
                  <a:gd name="connsiteY135" fmla="*/ 290388 h 1152527"/>
                  <a:gd name="connsiteX136" fmla="*/ 1476982 w 5573920"/>
                  <a:gd name="connsiteY136" fmla="*/ 289383 h 1152527"/>
                  <a:gd name="connsiteX137" fmla="*/ 1308973 w 5573920"/>
                  <a:gd name="connsiteY137" fmla="*/ 290387 h 1152527"/>
                  <a:gd name="connsiteX138" fmla="*/ 1286840 w 5573920"/>
                  <a:gd name="connsiteY138" fmla="*/ 293398 h 1152527"/>
                  <a:gd name="connsiteX139" fmla="*/ 1267725 w 5573920"/>
                  <a:gd name="connsiteY139" fmla="*/ 301428 h 1152527"/>
                  <a:gd name="connsiteX140" fmla="*/ 1255652 w 5573920"/>
                  <a:gd name="connsiteY140" fmla="*/ 310461 h 1152527"/>
                  <a:gd name="connsiteX141" fmla="*/ 1246598 w 5573920"/>
                  <a:gd name="connsiteY141" fmla="*/ 320498 h 1152527"/>
                  <a:gd name="connsiteX142" fmla="*/ 1237544 w 5573920"/>
                  <a:gd name="connsiteY142" fmla="*/ 330535 h 1152527"/>
                  <a:gd name="connsiteX143" fmla="*/ 1228489 w 5573920"/>
                  <a:gd name="connsiteY143" fmla="*/ 347598 h 1152527"/>
                  <a:gd name="connsiteX144" fmla="*/ 1223459 w 5573920"/>
                  <a:gd name="connsiteY144" fmla="*/ 363657 h 1152527"/>
                  <a:gd name="connsiteX145" fmla="*/ 1221447 w 5573920"/>
                  <a:gd name="connsiteY145" fmla="*/ 379716 h 1152527"/>
                  <a:gd name="connsiteX146" fmla="*/ 1220441 w 5573920"/>
                  <a:gd name="connsiteY146" fmla="*/ 617593 h 1152527"/>
                  <a:gd name="connsiteX147" fmla="*/ 1223459 w 5573920"/>
                  <a:gd name="connsiteY147" fmla="*/ 630641 h 1152527"/>
                  <a:gd name="connsiteX148" fmla="*/ 1229495 w 5573920"/>
                  <a:gd name="connsiteY148" fmla="*/ 639674 h 1152527"/>
                  <a:gd name="connsiteX149" fmla="*/ 1238550 w 5573920"/>
                  <a:gd name="connsiteY149" fmla="*/ 646700 h 1152527"/>
                  <a:gd name="connsiteX150" fmla="*/ 1248610 w 5573920"/>
                  <a:gd name="connsiteY150" fmla="*/ 648707 h 1152527"/>
                  <a:gd name="connsiteX151" fmla="*/ 1260683 w 5573920"/>
                  <a:gd name="connsiteY151" fmla="*/ 648707 h 1152527"/>
                  <a:gd name="connsiteX152" fmla="*/ 1273761 w 5573920"/>
                  <a:gd name="connsiteY152" fmla="*/ 643689 h 1152527"/>
                  <a:gd name="connsiteX153" fmla="*/ 1279797 w 5573920"/>
                  <a:gd name="connsiteY153" fmla="*/ 634656 h 1152527"/>
                  <a:gd name="connsiteX154" fmla="*/ 1284828 w 5573920"/>
                  <a:gd name="connsiteY154" fmla="*/ 625622 h 1152527"/>
                  <a:gd name="connsiteX155" fmla="*/ 1284828 w 5573920"/>
                  <a:gd name="connsiteY155" fmla="*/ 405812 h 1152527"/>
                  <a:gd name="connsiteX156" fmla="*/ 1300924 w 5573920"/>
                  <a:gd name="connsiteY156" fmla="*/ 405812 h 1152527"/>
                  <a:gd name="connsiteX157" fmla="*/ 1300924 w 5573920"/>
                  <a:gd name="connsiteY157" fmla="*/ 994984 h 1152527"/>
                  <a:gd name="connsiteX158" fmla="*/ 1305955 w 5573920"/>
                  <a:gd name="connsiteY158" fmla="*/ 1011043 h 1152527"/>
                  <a:gd name="connsiteX159" fmla="*/ 1311991 w 5573920"/>
                  <a:gd name="connsiteY159" fmla="*/ 1018069 h 1152527"/>
                  <a:gd name="connsiteX160" fmla="*/ 1321045 w 5573920"/>
                  <a:gd name="connsiteY160" fmla="*/ 1025094 h 1152527"/>
                  <a:gd name="connsiteX161" fmla="*/ 1328087 w 5573920"/>
                  <a:gd name="connsiteY161" fmla="*/ 1028106 h 1152527"/>
                  <a:gd name="connsiteX162" fmla="*/ 1340160 w 5573920"/>
                  <a:gd name="connsiteY162" fmla="*/ 1030113 h 1152527"/>
                  <a:gd name="connsiteX163" fmla="*/ 1353238 w 5573920"/>
                  <a:gd name="connsiteY163" fmla="*/ 1030113 h 1152527"/>
                  <a:gd name="connsiteX164" fmla="*/ 1365311 w 5573920"/>
                  <a:gd name="connsiteY164" fmla="*/ 1026098 h 1152527"/>
                  <a:gd name="connsiteX165" fmla="*/ 1374365 w 5573920"/>
                  <a:gd name="connsiteY165" fmla="*/ 1018069 h 1152527"/>
                  <a:gd name="connsiteX166" fmla="*/ 1381408 w 5573920"/>
                  <a:gd name="connsiteY166" fmla="*/ 1010039 h 1152527"/>
                  <a:gd name="connsiteX167" fmla="*/ 1385432 w 5573920"/>
                  <a:gd name="connsiteY167" fmla="*/ 998998 h 1152527"/>
                  <a:gd name="connsiteX168" fmla="*/ 1386438 w 5573920"/>
                  <a:gd name="connsiteY168" fmla="*/ 988961 h 1152527"/>
                  <a:gd name="connsiteX169" fmla="*/ 1385432 w 5573920"/>
                  <a:gd name="connsiteY169" fmla="*/ 645696 h 1152527"/>
                  <a:gd name="connsiteX170" fmla="*/ 1401528 w 5573920"/>
                  <a:gd name="connsiteY170" fmla="*/ 646700 h 1152527"/>
                  <a:gd name="connsiteX171" fmla="*/ 1401528 w 5573920"/>
                  <a:gd name="connsiteY171" fmla="*/ 988961 h 1152527"/>
                  <a:gd name="connsiteX172" fmla="*/ 1403541 w 5573920"/>
                  <a:gd name="connsiteY172" fmla="*/ 1003013 h 1152527"/>
                  <a:gd name="connsiteX173" fmla="*/ 1407565 w 5573920"/>
                  <a:gd name="connsiteY173" fmla="*/ 1012046 h 1152527"/>
                  <a:gd name="connsiteX174" fmla="*/ 1413601 w 5573920"/>
                  <a:gd name="connsiteY174" fmla="*/ 1019072 h 1152527"/>
                  <a:gd name="connsiteX175" fmla="*/ 1422655 w 5573920"/>
                  <a:gd name="connsiteY175" fmla="*/ 1026098 h 1152527"/>
                  <a:gd name="connsiteX176" fmla="*/ 1433722 w 5573920"/>
                  <a:gd name="connsiteY176" fmla="*/ 1030113 h 1152527"/>
                  <a:gd name="connsiteX177" fmla="*/ 1443782 w 5573920"/>
                  <a:gd name="connsiteY177" fmla="*/ 1030113 h 1152527"/>
                  <a:gd name="connsiteX178" fmla="*/ 1455855 w 5573920"/>
                  <a:gd name="connsiteY178" fmla="*/ 1030113 h 1152527"/>
                  <a:gd name="connsiteX179" fmla="*/ 1465915 w 5573920"/>
                  <a:gd name="connsiteY179" fmla="*/ 1026098 h 1152527"/>
                  <a:gd name="connsiteX180" fmla="*/ 1472957 w 5573920"/>
                  <a:gd name="connsiteY180" fmla="*/ 1021080 h 1152527"/>
                  <a:gd name="connsiteX181" fmla="*/ 1478994 w 5573920"/>
                  <a:gd name="connsiteY181" fmla="*/ 1014054 h 1152527"/>
                  <a:gd name="connsiteX182" fmla="*/ 1484024 w 5573920"/>
                  <a:gd name="connsiteY182" fmla="*/ 1005021 h 1152527"/>
                  <a:gd name="connsiteX183" fmla="*/ 1487042 w 5573920"/>
                  <a:gd name="connsiteY183" fmla="*/ 992976 h 1152527"/>
                  <a:gd name="connsiteX184" fmla="*/ 1487042 w 5573920"/>
                  <a:gd name="connsiteY184" fmla="*/ 406816 h 1152527"/>
                  <a:gd name="connsiteX185" fmla="*/ 1502133 w 5573920"/>
                  <a:gd name="connsiteY185" fmla="*/ 406816 h 1152527"/>
                  <a:gd name="connsiteX186" fmla="*/ 1501126 w 5573920"/>
                  <a:gd name="connsiteY186" fmla="*/ 618596 h 1152527"/>
                  <a:gd name="connsiteX187" fmla="*/ 1505151 w 5573920"/>
                  <a:gd name="connsiteY187" fmla="*/ 632648 h 1152527"/>
                  <a:gd name="connsiteX188" fmla="*/ 1512193 w 5573920"/>
                  <a:gd name="connsiteY188" fmla="*/ 641682 h 1152527"/>
                  <a:gd name="connsiteX189" fmla="*/ 1520241 w 5573920"/>
                  <a:gd name="connsiteY189" fmla="*/ 646700 h 1152527"/>
                  <a:gd name="connsiteX190" fmla="*/ 1529296 w 5573920"/>
                  <a:gd name="connsiteY190" fmla="*/ 648707 h 1152527"/>
                  <a:gd name="connsiteX191" fmla="*/ 1540362 w 5573920"/>
                  <a:gd name="connsiteY191" fmla="*/ 648707 h 1152527"/>
                  <a:gd name="connsiteX192" fmla="*/ 1550423 w 5573920"/>
                  <a:gd name="connsiteY192" fmla="*/ 646700 h 1152527"/>
                  <a:gd name="connsiteX193" fmla="*/ 1556459 w 5573920"/>
                  <a:gd name="connsiteY193" fmla="*/ 639674 h 1152527"/>
                  <a:gd name="connsiteX194" fmla="*/ 1563501 w 5573920"/>
                  <a:gd name="connsiteY194" fmla="*/ 631645 h 1152527"/>
                  <a:gd name="connsiteX195" fmla="*/ 1566519 w 5573920"/>
                  <a:gd name="connsiteY195" fmla="*/ 618596 h 1152527"/>
                  <a:gd name="connsiteX196" fmla="*/ 1566519 w 5573920"/>
                  <a:gd name="connsiteY196" fmla="*/ 383731 h 1152527"/>
                  <a:gd name="connsiteX197" fmla="*/ 1563501 w 5573920"/>
                  <a:gd name="connsiteY197" fmla="*/ 361649 h 1152527"/>
                  <a:gd name="connsiteX198" fmla="*/ 1557465 w 5573920"/>
                  <a:gd name="connsiteY198" fmla="*/ 346594 h 1152527"/>
                  <a:gd name="connsiteX199" fmla="*/ 1546398 w 5573920"/>
                  <a:gd name="connsiteY199" fmla="*/ 326520 h 1152527"/>
                  <a:gd name="connsiteX200" fmla="*/ 1535332 w 5573920"/>
                  <a:gd name="connsiteY200" fmla="*/ 314476 h 1152527"/>
                  <a:gd name="connsiteX201" fmla="*/ 1521247 w 5573920"/>
                  <a:gd name="connsiteY201" fmla="*/ 303435 h 1152527"/>
                  <a:gd name="connsiteX202" fmla="*/ 1508169 w 5573920"/>
                  <a:gd name="connsiteY202" fmla="*/ 296409 h 1152527"/>
                  <a:gd name="connsiteX203" fmla="*/ 1490060 w 5573920"/>
                  <a:gd name="connsiteY203" fmla="*/ 290387 h 1152527"/>
                  <a:gd name="connsiteX204" fmla="*/ 5378726 w 5573920"/>
                  <a:gd name="connsiteY204" fmla="*/ 289382 h 1152527"/>
                  <a:gd name="connsiteX205" fmla="*/ 5210717 w 5573920"/>
                  <a:gd name="connsiteY205" fmla="*/ 290386 h 1152527"/>
                  <a:gd name="connsiteX206" fmla="*/ 5188584 w 5573920"/>
                  <a:gd name="connsiteY206" fmla="*/ 293397 h 1152527"/>
                  <a:gd name="connsiteX207" fmla="*/ 5169469 w 5573920"/>
                  <a:gd name="connsiteY207" fmla="*/ 301427 h 1152527"/>
                  <a:gd name="connsiteX208" fmla="*/ 5157397 w 5573920"/>
                  <a:gd name="connsiteY208" fmla="*/ 310460 h 1152527"/>
                  <a:gd name="connsiteX209" fmla="*/ 5148342 w 5573920"/>
                  <a:gd name="connsiteY209" fmla="*/ 320497 h 1152527"/>
                  <a:gd name="connsiteX210" fmla="*/ 5139288 w 5573920"/>
                  <a:gd name="connsiteY210" fmla="*/ 330534 h 1152527"/>
                  <a:gd name="connsiteX211" fmla="*/ 5130234 w 5573920"/>
                  <a:gd name="connsiteY211" fmla="*/ 347597 h 1152527"/>
                  <a:gd name="connsiteX212" fmla="*/ 5125204 w 5573920"/>
                  <a:gd name="connsiteY212" fmla="*/ 363656 h 1152527"/>
                  <a:gd name="connsiteX213" fmla="*/ 5123191 w 5573920"/>
                  <a:gd name="connsiteY213" fmla="*/ 379715 h 1152527"/>
                  <a:gd name="connsiteX214" fmla="*/ 5122185 w 5573920"/>
                  <a:gd name="connsiteY214" fmla="*/ 617592 h 1152527"/>
                  <a:gd name="connsiteX215" fmla="*/ 5125204 w 5573920"/>
                  <a:gd name="connsiteY215" fmla="*/ 630640 h 1152527"/>
                  <a:gd name="connsiteX216" fmla="*/ 5131240 w 5573920"/>
                  <a:gd name="connsiteY216" fmla="*/ 639673 h 1152527"/>
                  <a:gd name="connsiteX217" fmla="*/ 5140294 w 5573920"/>
                  <a:gd name="connsiteY217" fmla="*/ 646699 h 1152527"/>
                  <a:gd name="connsiteX218" fmla="*/ 5150354 w 5573920"/>
                  <a:gd name="connsiteY218" fmla="*/ 648706 h 1152527"/>
                  <a:gd name="connsiteX219" fmla="*/ 5162427 w 5573920"/>
                  <a:gd name="connsiteY219" fmla="*/ 648706 h 1152527"/>
                  <a:gd name="connsiteX220" fmla="*/ 5175506 w 5573920"/>
                  <a:gd name="connsiteY220" fmla="*/ 643688 h 1152527"/>
                  <a:gd name="connsiteX221" fmla="*/ 5181542 w 5573920"/>
                  <a:gd name="connsiteY221" fmla="*/ 634655 h 1152527"/>
                  <a:gd name="connsiteX222" fmla="*/ 5186572 w 5573920"/>
                  <a:gd name="connsiteY222" fmla="*/ 625621 h 1152527"/>
                  <a:gd name="connsiteX223" fmla="*/ 5186572 w 5573920"/>
                  <a:gd name="connsiteY223" fmla="*/ 405811 h 1152527"/>
                  <a:gd name="connsiteX224" fmla="*/ 5202669 w 5573920"/>
                  <a:gd name="connsiteY224" fmla="*/ 405811 h 1152527"/>
                  <a:gd name="connsiteX225" fmla="*/ 5202669 w 5573920"/>
                  <a:gd name="connsiteY225" fmla="*/ 994983 h 1152527"/>
                  <a:gd name="connsiteX226" fmla="*/ 5207699 w 5573920"/>
                  <a:gd name="connsiteY226" fmla="*/ 1011042 h 1152527"/>
                  <a:gd name="connsiteX227" fmla="*/ 5213735 w 5573920"/>
                  <a:gd name="connsiteY227" fmla="*/ 1018068 h 1152527"/>
                  <a:gd name="connsiteX228" fmla="*/ 5222789 w 5573920"/>
                  <a:gd name="connsiteY228" fmla="*/ 1025093 h 1152527"/>
                  <a:gd name="connsiteX229" fmla="*/ 5229832 w 5573920"/>
                  <a:gd name="connsiteY229" fmla="*/ 1028105 h 1152527"/>
                  <a:gd name="connsiteX230" fmla="*/ 5241904 w 5573920"/>
                  <a:gd name="connsiteY230" fmla="*/ 1030112 h 1152527"/>
                  <a:gd name="connsiteX231" fmla="*/ 5254983 w 5573920"/>
                  <a:gd name="connsiteY231" fmla="*/ 1030112 h 1152527"/>
                  <a:gd name="connsiteX232" fmla="*/ 5267055 w 5573920"/>
                  <a:gd name="connsiteY232" fmla="*/ 1026097 h 1152527"/>
                  <a:gd name="connsiteX233" fmla="*/ 5276110 w 5573920"/>
                  <a:gd name="connsiteY233" fmla="*/ 1018068 h 1152527"/>
                  <a:gd name="connsiteX234" fmla="*/ 5283152 w 5573920"/>
                  <a:gd name="connsiteY234" fmla="*/ 1010038 h 1152527"/>
                  <a:gd name="connsiteX235" fmla="*/ 5287176 w 5573920"/>
                  <a:gd name="connsiteY235" fmla="*/ 998997 h 1152527"/>
                  <a:gd name="connsiteX236" fmla="*/ 5288182 w 5573920"/>
                  <a:gd name="connsiteY236" fmla="*/ 988960 h 1152527"/>
                  <a:gd name="connsiteX237" fmla="*/ 5287176 w 5573920"/>
                  <a:gd name="connsiteY237" fmla="*/ 645695 h 1152527"/>
                  <a:gd name="connsiteX238" fmla="*/ 5303273 w 5573920"/>
                  <a:gd name="connsiteY238" fmla="*/ 646699 h 1152527"/>
                  <a:gd name="connsiteX239" fmla="*/ 5303273 w 5573920"/>
                  <a:gd name="connsiteY239" fmla="*/ 988960 h 1152527"/>
                  <a:gd name="connsiteX240" fmla="*/ 5305285 w 5573920"/>
                  <a:gd name="connsiteY240" fmla="*/ 1003012 h 1152527"/>
                  <a:gd name="connsiteX241" fmla="*/ 5309309 w 5573920"/>
                  <a:gd name="connsiteY241" fmla="*/ 1012045 h 1152527"/>
                  <a:gd name="connsiteX242" fmla="*/ 5315345 w 5573920"/>
                  <a:gd name="connsiteY242" fmla="*/ 1019071 h 1152527"/>
                  <a:gd name="connsiteX243" fmla="*/ 5324400 w 5573920"/>
                  <a:gd name="connsiteY243" fmla="*/ 1026097 h 1152527"/>
                  <a:gd name="connsiteX244" fmla="*/ 5335466 w 5573920"/>
                  <a:gd name="connsiteY244" fmla="*/ 1030112 h 1152527"/>
                  <a:gd name="connsiteX245" fmla="*/ 5345527 w 5573920"/>
                  <a:gd name="connsiteY245" fmla="*/ 1030112 h 1152527"/>
                  <a:gd name="connsiteX246" fmla="*/ 5357599 w 5573920"/>
                  <a:gd name="connsiteY246" fmla="*/ 1030112 h 1152527"/>
                  <a:gd name="connsiteX247" fmla="*/ 5367660 w 5573920"/>
                  <a:gd name="connsiteY247" fmla="*/ 1026097 h 1152527"/>
                  <a:gd name="connsiteX248" fmla="*/ 5374702 w 5573920"/>
                  <a:gd name="connsiteY248" fmla="*/ 1021079 h 1152527"/>
                  <a:gd name="connsiteX249" fmla="*/ 5380738 w 5573920"/>
                  <a:gd name="connsiteY249" fmla="*/ 1014053 h 1152527"/>
                  <a:gd name="connsiteX250" fmla="*/ 5385768 w 5573920"/>
                  <a:gd name="connsiteY250" fmla="*/ 1005020 h 1152527"/>
                  <a:gd name="connsiteX251" fmla="*/ 5388786 w 5573920"/>
                  <a:gd name="connsiteY251" fmla="*/ 992975 h 1152527"/>
                  <a:gd name="connsiteX252" fmla="*/ 5388786 w 5573920"/>
                  <a:gd name="connsiteY252" fmla="*/ 406815 h 1152527"/>
                  <a:gd name="connsiteX253" fmla="*/ 5403877 w 5573920"/>
                  <a:gd name="connsiteY253" fmla="*/ 406815 h 1152527"/>
                  <a:gd name="connsiteX254" fmla="*/ 5402871 w 5573920"/>
                  <a:gd name="connsiteY254" fmla="*/ 618595 h 1152527"/>
                  <a:gd name="connsiteX255" fmla="*/ 5406895 w 5573920"/>
                  <a:gd name="connsiteY255" fmla="*/ 632647 h 1152527"/>
                  <a:gd name="connsiteX256" fmla="*/ 5413937 w 5573920"/>
                  <a:gd name="connsiteY256" fmla="*/ 641681 h 1152527"/>
                  <a:gd name="connsiteX257" fmla="*/ 5421986 w 5573920"/>
                  <a:gd name="connsiteY257" fmla="*/ 646699 h 1152527"/>
                  <a:gd name="connsiteX258" fmla="*/ 5431040 w 5573920"/>
                  <a:gd name="connsiteY258" fmla="*/ 648706 h 1152527"/>
                  <a:gd name="connsiteX259" fmla="*/ 5442107 w 5573920"/>
                  <a:gd name="connsiteY259" fmla="*/ 648706 h 1152527"/>
                  <a:gd name="connsiteX260" fmla="*/ 5452167 w 5573920"/>
                  <a:gd name="connsiteY260" fmla="*/ 646699 h 1152527"/>
                  <a:gd name="connsiteX261" fmla="*/ 5458203 w 5573920"/>
                  <a:gd name="connsiteY261" fmla="*/ 639673 h 1152527"/>
                  <a:gd name="connsiteX262" fmla="*/ 5465246 w 5573920"/>
                  <a:gd name="connsiteY262" fmla="*/ 631644 h 1152527"/>
                  <a:gd name="connsiteX263" fmla="*/ 5468264 w 5573920"/>
                  <a:gd name="connsiteY263" fmla="*/ 618595 h 1152527"/>
                  <a:gd name="connsiteX264" fmla="*/ 5468264 w 5573920"/>
                  <a:gd name="connsiteY264" fmla="*/ 383730 h 1152527"/>
                  <a:gd name="connsiteX265" fmla="*/ 5465246 w 5573920"/>
                  <a:gd name="connsiteY265" fmla="*/ 361648 h 1152527"/>
                  <a:gd name="connsiteX266" fmla="*/ 5459209 w 5573920"/>
                  <a:gd name="connsiteY266" fmla="*/ 346593 h 1152527"/>
                  <a:gd name="connsiteX267" fmla="*/ 5448143 w 5573920"/>
                  <a:gd name="connsiteY267" fmla="*/ 326519 h 1152527"/>
                  <a:gd name="connsiteX268" fmla="*/ 5437076 w 5573920"/>
                  <a:gd name="connsiteY268" fmla="*/ 314475 h 1152527"/>
                  <a:gd name="connsiteX269" fmla="*/ 5422992 w 5573920"/>
                  <a:gd name="connsiteY269" fmla="*/ 303434 h 1152527"/>
                  <a:gd name="connsiteX270" fmla="*/ 5409913 w 5573920"/>
                  <a:gd name="connsiteY270" fmla="*/ 296408 h 1152527"/>
                  <a:gd name="connsiteX271" fmla="*/ 5391804 w 5573920"/>
                  <a:gd name="connsiteY271" fmla="*/ 290386 h 1152527"/>
                  <a:gd name="connsiteX272" fmla="*/ 4821334 w 5573920"/>
                  <a:gd name="connsiteY272" fmla="*/ 289382 h 1152527"/>
                  <a:gd name="connsiteX273" fmla="*/ 4653324 w 5573920"/>
                  <a:gd name="connsiteY273" fmla="*/ 290386 h 1152527"/>
                  <a:gd name="connsiteX274" fmla="*/ 4631192 w 5573920"/>
                  <a:gd name="connsiteY274" fmla="*/ 293397 h 1152527"/>
                  <a:gd name="connsiteX275" fmla="*/ 4612077 w 5573920"/>
                  <a:gd name="connsiteY275" fmla="*/ 301427 h 1152527"/>
                  <a:gd name="connsiteX276" fmla="*/ 4600004 w 5573920"/>
                  <a:gd name="connsiteY276" fmla="*/ 310460 h 1152527"/>
                  <a:gd name="connsiteX277" fmla="*/ 4590950 w 5573920"/>
                  <a:gd name="connsiteY277" fmla="*/ 320497 h 1152527"/>
                  <a:gd name="connsiteX278" fmla="*/ 4581895 w 5573920"/>
                  <a:gd name="connsiteY278" fmla="*/ 330534 h 1152527"/>
                  <a:gd name="connsiteX279" fmla="*/ 4572841 w 5573920"/>
                  <a:gd name="connsiteY279" fmla="*/ 347597 h 1152527"/>
                  <a:gd name="connsiteX280" fmla="*/ 4567811 w 5573920"/>
                  <a:gd name="connsiteY280" fmla="*/ 363656 h 1152527"/>
                  <a:gd name="connsiteX281" fmla="*/ 4565799 w 5573920"/>
                  <a:gd name="connsiteY281" fmla="*/ 379715 h 1152527"/>
                  <a:gd name="connsiteX282" fmla="*/ 4564793 w 5573920"/>
                  <a:gd name="connsiteY282" fmla="*/ 617592 h 1152527"/>
                  <a:gd name="connsiteX283" fmla="*/ 4567811 w 5573920"/>
                  <a:gd name="connsiteY283" fmla="*/ 630640 h 1152527"/>
                  <a:gd name="connsiteX284" fmla="*/ 4573847 w 5573920"/>
                  <a:gd name="connsiteY284" fmla="*/ 639673 h 1152527"/>
                  <a:gd name="connsiteX285" fmla="*/ 4582902 w 5573920"/>
                  <a:gd name="connsiteY285" fmla="*/ 646699 h 1152527"/>
                  <a:gd name="connsiteX286" fmla="*/ 4592962 w 5573920"/>
                  <a:gd name="connsiteY286" fmla="*/ 648706 h 1152527"/>
                  <a:gd name="connsiteX287" fmla="*/ 4605035 w 5573920"/>
                  <a:gd name="connsiteY287" fmla="*/ 648706 h 1152527"/>
                  <a:gd name="connsiteX288" fmla="*/ 4618113 w 5573920"/>
                  <a:gd name="connsiteY288" fmla="*/ 643688 h 1152527"/>
                  <a:gd name="connsiteX289" fmla="*/ 4624149 w 5573920"/>
                  <a:gd name="connsiteY289" fmla="*/ 634655 h 1152527"/>
                  <a:gd name="connsiteX290" fmla="*/ 4629180 w 5573920"/>
                  <a:gd name="connsiteY290" fmla="*/ 625621 h 1152527"/>
                  <a:gd name="connsiteX291" fmla="*/ 4629180 w 5573920"/>
                  <a:gd name="connsiteY291" fmla="*/ 405811 h 1152527"/>
                  <a:gd name="connsiteX292" fmla="*/ 4645276 w 5573920"/>
                  <a:gd name="connsiteY292" fmla="*/ 405811 h 1152527"/>
                  <a:gd name="connsiteX293" fmla="*/ 4645276 w 5573920"/>
                  <a:gd name="connsiteY293" fmla="*/ 994983 h 1152527"/>
                  <a:gd name="connsiteX294" fmla="*/ 4650306 w 5573920"/>
                  <a:gd name="connsiteY294" fmla="*/ 1011042 h 1152527"/>
                  <a:gd name="connsiteX295" fmla="*/ 4656343 w 5573920"/>
                  <a:gd name="connsiteY295" fmla="*/ 1018068 h 1152527"/>
                  <a:gd name="connsiteX296" fmla="*/ 4665397 w 5573920"/>
                  <a:gd name="connsiteY296" fmla="*/ 1025093 h 1152527"/>
                  <a:gd name="connsiteX297" fmla="*/ 4672439 w 5573920"/>
                  <a:gd name="connsiteY297" fmla="*/ 1028105 h 1152527"/>
                  <a:gd name="connsiteX298" fmla="*/ 4684512 w 5573920"/>
                  <a:gd name="connsiteY298" fmla="*/ 1030112 h 1152527"/>
                  <a:gd name="connsiteX299" fmla="*/ 4697590 w 5573920"/>
                  <a:gd name="connsiteY299" fmla="*/ 1030112 h 1152527"/>
                  <a:gd name="connsiteX300" fmla="*/ 4709663 w 5573920"/>
                  <a:gd name="connsiteY300" fmla="*/ 1026097 h 1152527"/>
                  <a:gd name="connsiteX301" fmla="*/ 4718717 w 5573920"/>
                  <a:gd name="connsiteY301" fmla="*/ 1018068 h 1152527"/>
                  <a:gd name="connsiteX302" fmla="*/ 4725760 w 5573920"/>
                  <a:gd name="connsiteY302" fmla="*/ 1010038 h 1152527"/>
                  <a:gd name="connsiteX303" fmla="*/ 4729784 w 5573920"/>
                  <a:gd name="connsiteY303" fmla="*/ 998997 h 1152527"/>
                  <a:gd name="connsiteX304" fmla="*/ 4730790 w 5573920"/>
                  <a:gd name="connsiteY304" fmla="*/ 988960 h 1152527"/>
                  <a:gd name="connsiteX305" fmla="*/ 4729784 w 5573920"/>
                  <a:gd name="connsiteY305" fmla="*/ 645695 h 1152527"/>
                  <a:gd name="connsiteX306" fmla="*/ 4745880 w 5573920"/>
                  <a:gd name="connsiteY306" fmla="*/ 646699 h 1152527"/>
                  <a:gd name="connsiteX307" fmla="*/ 4745880 w 5573920"/>
                  <a:gd name="connsiteY307" fmla="*/ 988960 h 1152527"/>
                  <a:gd name="connsiteX308" fmla="*/ 4747892 w 5573920"/>
                  <a:gd name="connsiteY308" fmla="*/ 1003012 h 1152527"/>
                  <a:gd name="connsiteX309" fmla="*/ 4751917 w 5573920"/>
                  <a:gd name="connsiteY309" fmla="*/ 1012045 h 1152527"/>
                  <a:gd name="connsiteX310" fmla="*/ 4757953 w 5573920"/>
                  <a:gd name="connsiteY310" fmla="*/ 1019071 h 1152527"/>
                  <a:gd name="connsiteX311" fmla="*/ 4767007 w 5573920"/>
                  <a:gd name="connsiteY311" fmla="*/ 1026097 h 1152527"/>
                  <a:gd name="connsiteX312" fmla="*/ 4778074 w 5573920"/>
                  <a:gd name="connsiteY312" fmla="*/ 1030112 h 1152527"/>
                  <a:gd name="connsiteX313" fmla="*/ 4788134 w 5573920"/>
                  <a:gd name="connsiteY313" fmla="*/ 1030112 h 1152527"/>
                  <a:gd name="connsiteX314" fmla="*/ 4800206 w 5573920"/>
                  <a:gd name="connsiteY314" fmla="*/ 1030112 h 1152527"/>
                  <a:gd name="connsiteX315" fmla="*/ 4810267 w 5573920"/>
                  <a:gd name="connsiteY315" fmla="*/ 1026097 h 1152527"/>
                  <a:gd name="connsiteX316" fmla="*/ 4817309 w 5573920"/>
                  <a:gd name="connsiteY316" fmla="*/ 1021079 h 1152527"/>
                  <a:gd name="connsiteX317" fmla="*/ 4823345 w 5573920"/>
                  <a:gd name="connsiteY317" fmla="*/ 1014053 h 1152527"/>
                  <a:gd name="connsiteX318" fmla="*/ 4828376 w 5573920"/>
                  <a:gd name="connsiteY318" fmla="*/ 1005020 h 1152527"/>
                  <a:gd name="connsiteX319" fmla="*/ 4831394 w 5573920"/>
                  <a:gd name="connsiteY319" fmla="*/ 992975 h 1152527"/>
                  <a:gd name="connsiteX320" fmla="*/ 4831394 w 5573920"/>
                  <a:gd name="connsiteY320" fmla="*/ 406815 h 1152527"/>
                  <a:gd name="connsiteX321" fmla="*/ 4846484 w 5573920"/>
                  <a:gd name="connsiteY321" fmla="*/ 406815 h 1152527"/>
                  <a:gd name="connsiteX322" fmla="*/ 4845478 w 5573920"/>
                  <a:gd name="connsiteY322" fmla="*/ 618595 h 1152527"/>
                  <a:gd name="connsiteX323" fmla="*/ 4849502 w 5573920"/>
                  <a:gd name="connsiteY323" fmla="*/ 632647 h 1152527"/>
                  <a:gd name="connsiteX324" fmla="*/ 4856545 w 5573920"/>
                  <a:gd name="connsiteY324" fmla="*/ 641681 h 1152527"/>
                  <a:gd name="connsiteX325" fmla="*/ 4864593 w 5573920"/>
                  <a:gd name="connsiteY325" fmla="*/ 646699 h 1152527"/>
                  <a:gd name="connsiteX326" fmla="*/ 4873648 w 5573920"/>
                  <a:gd name="connsiteY326" fmla="*/ 648706 h 1152527"/>
                  <a:gd name="connsiteX327" fmla="*/ 4884714 w 5573920"/>
                  <a:gd name="connsiteY327" fmla="*/ 648706 h 1152527"/>
                  <a:gd name="connsiteX328" fmla="*/ 4894774 w 5573920"/>
                  <a:gd name="connsiteY328" fmla="*/ 646699 h 1152527"/>
                  <a:gd name="connsiteX329" fmla="*/ 4900811 w 5573920"/>
                  <a:gd name="connsiteY329" fmla="*/ 639673 h 1152527"/>
                  <a:gd name="connsiteX330" fmla="*/ 4907853 w 5573920"/>
                  <a:gd name="connsiteY330" fmla="*/ 631644 h 1152527"/>
                  <a:gd name="connsiteX331" fmla="*/ 4910871 w 5573920"/>
                  <a:gd name="connsiteY331" fmla="*/ 618595 h 1152527"/>
                  <a:gd name="connsiteX332" fmla="*/ 4910871 w 5573920"/>
                  <a:gd name="connsiteY332" fmla="*/ 383730 h 1152527"/>
                  <a:gd name="connsiteX333" fmla="*/ 4907853 w 5573920"/>
                  <a:gd name="connsiteY333" fmla="*/ 361648 h 1152527"/>
                  <a:gd name="connsiteX334" fmla="*/ 4901817 w 5573920"/>
                  <a:gd name="connsiteY334" fmla="*/ 346593 h 1152527"/>
                  <a:gd name="connsiteX335" fmla="*/ 4890750 w 5573920"/>
                  <a:gd name="connsiteY335" fmla="*/ 326519 h 1152527"/>
                  <a:gd name="connsiteX336" fmla="*/ 4879684 w 5573920"/>
                  <a:gd name="connsiteY336" fmla="*/ 314475 h 1152527"/>
                  <a:gd name="connsiteX337" fmla="*/ 4865599 w 5573920"/>
                  <a:gd name="connsiteY337" fmla="*/ 303434 h 1152527"/>
                  <a:gd name="connsiteX338" fmla="*/ 4852521 w 5573920"/>
                  <a:gd name="connsiteY338" fmla="*/ 296408 h 1152527"/>
                  <a:gd name="connsiteX339" fmla="*/ 4834412 w 5573920"/>
                  <a:gd name="connsiteY339" fmla="*/ 290386 h 1152527"/>
                  <a:gd name="connsiteX340" fmla="*/ 4263942 w 5573920"/>
                  <a:gd name="connsiteY340" fmla="*/ 289382 h 1152527"/>
                  <a:gd name="connsiteX341" fmla="*/ 4095932 w 5573920"/>
                  <a:gd name="connsiteY341" fmla="*/ 290386 h 1152527"/>
                  <a:gd name="connsiteX342" fmla="*/ 4073800 w 5573920"/>
                  <a:gd name="connsiteY342" fmla="*/ 293397 h 1152527"/>
                  <a:gd name="connsiteX343" fmla="*/ 4054685 w 5573920"/>
                  <a:gd name="connsiteY343" fmla="*/ 301427 h 1152527"/>
                  <a:gd name="connsiteX344" fmla="*/ 4042612 w 5573920"/>
                  <a:gd name="connsiteY344" fmla="*/ 310460 h 1152527"/>
                  <a:gd name="connsiteX345" fmla="*/ 4033558 w 5573920"/>
                  <a:gd name="connsiteY345" fmla="*/ 320497 h 1152527"/>
                  <a:gd name="connsiteX346" fmla="*/ 4024503 w 5573920"/>
                  <a:gd name="connsiteY346" fmla="*/ 330534 h 1152527"/>
                  <a:gd name="connsiteX347" fmla="*/ 4015449 w 5573920"/>
                  <a:gd name="connsiteY347" fmla="*/ 347597 h 1152527"/>
                  <a:gd name="connsiteX348" fmla="*/ 4010419 w 5573920"/>
                  <a:gd name="connsiteY348" fmla="*/ 363656 h 1152527"/>
                  <a:gd name="connsiteX349" fmla="*/ 4008407 w 5573920"/>
                  <a:gd name="connsiteY349" fmla="*/ 379715 h 1152527"/>
                  <a:gd name="connsiteX350" fmla="*/ 4007401 w 5573920"/>
                  <a:gd name="connsiteY350" fmla="*/ 617592 h 1152527"/>
                  <a:gd name="connsiteX351" fmla="*/ 4010419 w 5573920"/>
                  <a:gd name="connsiteY351" fmla="*/ 630640 h 1152527"/>
                  <a:gd name="connsiteX352" fmla="*/ 4016455 w 5573920"/>
                  <a:gd name="connsiteY352" fmla="*/ 639673 h 1152527"/>
                  <a:gd name="connsiteX353" fmla="*/ 4025510 w 5573920"/>
                  <a:gd name="connsiteY353" fmla="*/ 646699 h 1152527"/>
                  <a:gd name="connsiteX354" fmla="*/ 4035570 w 5573920"/>
                  <a:gd name="connsiteY354" fmla="*/ 648706 h 1152527"/>
                  <a:gd name="connsiteX355" fmla="*/ 4047643 w 5573920"/>
                  <a:gd name="connsiteY355" fmla="*/ 648706 h 1152527"/>
                  <a:gd name="connsiteX356" fmla="*/ 4060721 w 5573920"/>
                  <a:gd name="connsiteY356" fmla="*/ 643688 h 1152527"/>
                  <a:gd name="connsiteX357" fmla="*/ 4066757 w 5573920"/>
                  <a:gd name="connsiteY357" fmla="*/ 634655 h 1152527"/>
                  <a:gd name="connsiteX358" fmla="*/ 4071788 w 5573920"/>
                  <a:gd name="connsiteY358" fmla="*/ 625621 h 1152527"/>
                  <a:gd name="connsiteX359" fmla="*/ 4071788 w 5573920"/>
                  <a:gd name="connsiteY359" fmla="*/ 405811 h 1152527"/>
                  <a:gd name="connsiteX360" fmla="*/ 4087884 w 5573920"/>
                  <a:gd name="connsiteY360" fmla="*/ 405811 h 1152527"/>
                  <a:gd name="connsiteX361" fmla="*/ 4087884 w 5573920"/>
                  <a:gd name="connsiteY361" fmla="*/ 994983 h 1152527"/>
                  <a:gd name="connsiteX362" fmla="*/ 4092914 w 5573920"/>
                  <a:gd name="connsiteY362" fmla="*/ 1011042 h 1152527"/>
                  <a:gd name="connsiteX363" fmla="*/ 4098951 w 5573920"/>
                  <a:gd name="connsiteY363" fmla="*/ 1018068 h 1152527"/>
                  <a:gd name="connsiteX364" fmla="*/ 4108005 w 5573920"/>
                  <a:gd name="connsiteY364" fmla="*/ 1025093 h 1152527"/>
                  <a:gd name="connsiteX365" fmla="*/ 4115047 w 5573920"/>
                  <a:gd name="connsiteY365" fmla="*/ 1028105 h 1152527"/>
                  <a:gd name="connsiteX366" fmla="*/ 4127120 w 5573920"/>
                  <a:gd name="connsiteY366" fmla="*/ 1030112 h 1152527"/>
                  <a:gd name="connsiteX367" fmla="*/ 4140198 w 5573920"/>
                  <a:gd name="connsiteY367" fmla="*/ 1030112 h 1152527"/>
                  <a:gd name="connsiteX368" fmla="*/ 4152271 w 5573920"/>
                  <a:gd name="connsiteY368" fmla="*/ 1026097 h 1152527"/>
                  <a:gd name="connsiteX369" fmla="*/ 4161325 w 5573920"/>
                  <a:gd name="connsiteY369" fmla="*/ 1018068 h 1152527"/>
                  <a:gd name="connsiteX370" fmla="*/ 4168368 w 5573920"/>
                  <a:gd name="connsiteY370" fmla="*/ 1010038 h 1152527"/>
                  <a:gd name="connsiteX371" fmla="*/ 4172392 w 5573920"/>
                  <a:gd name="connsiteY371" fmla="*/ 998997 h 1152527"/>
                  <a:gd name="connsiteX372" fmla="*/ 4173398 w 5573920"/>
                  <a:gd name="connsiteY372" fmla="*/ 988960 h 1152527"/>
                  <a:gd name="connsiteX373" fmla="*/ 4172392 w 5573920"/>
                  <a:gd name="connsiteY373" fmla="*/ 645695 h 1152527"/>
                  <a:gd name="connsiteX374" fmla="*/ 4188488 w 5573920"/>
                  <a:gd name="connsiteY374" fmla="*/ 646699 h 1152527"/>
                  <a:gd name="connsiteX375" fmla="*/ 4188488 w 5573920"/>
                  <a:gd name="connsiteY375" fmla="*/ 988960 h 1152527"/>
                  <a:gd name="connsiteX376" fmla="*/ 4190500 w 5573920"/>
                  <a:gd name="connsiteY376" fmla="*/ 1003012 h 1152527"/>
                  <a:gd name="connsiteX377" fmla="*/ 4194525 w 5573920"/>
                  <a:gd name="connsiteY377" fmla="*/ 1012045 h 1152527"/>
                  <a:gd name="connsiteX378" fmla="*/ 4200561 w 5573920"/>
                  <a:gd name="connsiteY378" fmla="*/ 1019071 h 1152527"/>
                  <a:gd name="connsiteX379" fmla="*/ 4209615 w 5573920"/>
                  <a:gd name="connsiteY379" fmla="*/ 1026097 h 1152527"/>
                  <a:gd name="connsiteX380" fmla="*/ 4220682 w 5573920"/>
                  <a:gd name="connsiteY380" fmla="*/ 1030112 h 1152527"/>
                  <a:gd name="connsiteX381" fmla="*/ 4230742 w 5573920"/>
                  <a:gd name="connsiteY381" fmla="*/ 1030112 h 1152527"/>
                  <a:gd name="connsiteX382" fmla="*/ 4242814 w 5573920"/>
                  <a:gd name="connsiteY382" fmla="*/ 1030112 h 1152527"/>
                  <a:gd name="connsiteX383" fmla="*/ 4252875 w 5573920"/>
                  <a:gd name="connsiteY383" fmla="*/ 1026097 h 1152527"/>
                  <a:gd name="connsiteX384" fmla="*/ 4259917 w 5573920"/>
                  <a:gd name="connsiteY384" fmla="*/ 1021079 h 1152527"/>
                  <a:gd name="connsiteX385" fmla="*/ 4265953 w 5573920"/>
                  <a:gd name="connsiteY385" fmla="*/ 1014053 h 1152527"/>
                  <a:gd name="connsiteX386" fmla="*/ 4270984 w 5573920"/>
                  <a:gd name="connsiteY386" fmla="*/ 1005020 h 1152527"/>
                  <a:gd name="connsiteX387" fmla="*/ 4274002 w 5573920"/>
                  <a:gd name="connsiteY387" fmla="*/ 992975 h 1152527"/>
                  <a:gd name="connsiteX388" fmla="*/ 4274002 w 5573920"/>
                  <a:gd name="connsiteY388" fmla="*/ 406815 h 1152527"/>
                  <a:gd name="connsiteX389" fmla="*/ 4289092 w 5573920"/>
                  <a:gd name="connsiteY389" fmla="*/ 406815 h 1152527"/>
                  <a:gd name="connsiteX390" fmla="*/ 4288086 w 5573920"/>
                  <a:gd name="connsiteY390" fmla="*/ 618595 h 1152527"/>
                  <a:gd name="connsiteX391" fmla="*/ 4292110 w 5573920"/>
                  <a:gd name="connsiteY391" fmla="*/ 632647 h 1152527"/>
                  <a:gd name="connsiteX392" fmla="*/ 4299153 w 5573920"/>
                  <a:gd name="connsiteY392" fmla="*/ 641681 h 1152527"/>
                  <a:gd name="connsiteX393" fmla="*/ 4307201 w 5573920"/>
                  <a:gd name="connsiteY393" fmla="*/ 646699 h 1152527"/>
                  <a:gd name="connsiteX394" fmla="*/ 4316256 w 5573920"/>
                  <a:gd name="connsiteY394" fmla="*/ 648706 h 1152527"/>
                  <a:gd name="connsiteX395" fmla="*/ 4327322 w 5573920"/>
                  <a:gd name="connsiteY395" fmla="*/ 648706 h 1152527"/>
                  <a:gd name="connsiteX396" fmla="*/ 4337382 w 5573920"/>
                  <a:gd name="connsiteY396" fmla="*/ 646699 h 1152527"/>
                  <a:gd name="connsiteX397" fmla="*/ 4343419 w 5573920"/>
                  <a:gd name="connsiteY397" fmla="*/ 639673 h 1152527"/>
                  <a:gd name="connsiteX398" fmla="*/ 4350461 w 5573920"/>
                  <a:gd name="connsiteY398" fmla="*/ 631644 h 1152527"/>
                  <a:gd name="connsiteX399" fmla="*/ 4353479 w 5573920"/>
                  <a:gd name="connsiteY399" fmla="*/ 618595 h 1152527"/>
                  <a:gd name="connsiteX400" fmla="*/ 4353479 w 5573920"/>
                  <a:gd name="connsiteY400" fmla="*/ 383730 h 1152527"/>
                  <a:gd name="connsiteX401" fmla="*/ 4350461 w 5573920"/>
                  <a:gd name="connsiteY401" fmla="*/ 361648 h 1152527"/>
                  <a:gd name="connsiteX402" fmla="*/ 4344425 w 5573920"/>
                  <a:gd name="connsiteY402" fmla="*/ 346593 h 1152527"/>
                  <a:gd name="connsiteX403" fmla="*/ 4333358 w 5573920"/>
                  <a:gd name="connsiteY403" fmla="*/ 326519 h 1152527"/>
                  <a:gd name="connsiteX404" fmla="*/ 4322292 w 5573920"/>
                  <a:gd name="connsiteY404" fmla="*/ 314475 h 1152527"/>
                  <a:gd name="connsiteX405" fmla="*/ 4308207 w 5573920"/>
                  <a:gd name="connsiteY405" fmla="*/ 303434 h 1152527"/>
                  <a:gd name="connsiteX406" fmla="*/ 4295129 w 5573920"/>
                  <a:gd name="connsiteY406" fmla="*/ 296408 h 1152527"/>
                  <a:gd name="connsiteX407" fmla="*/ 4277020 w 5573920"/>
                  <a:gd name="connsiteY407" fmla="*/ 290386 h 1152527"/>
                  <a:gd name="connsiteX408" fmla="*/ 3706550 w 5573920"/>
                  <a:gd name="connsiteY408" fmla="*/ 289382 h 1152527"/>
                  <a:gd name="connsiteX409" fmla="*/ 3538540 w 5573920"/>
                  <a:gd name="connsiteY409" fmla="*/ 290386 h 1152527"/>
                  <a:gd name="connsiteX410" fmla="*/ 3516408 w 5573920"/>
                  <a:gd name="connsiteY410" fmla="*/ 293397 h 1152527"/>
                  <a:gd name="connsiteX411" fmla="*/ 3497293 w 5573920"/>
                  <a:gd name="connsiteY411" fmla="*/ 301427 h 1152527"/>
                  <a:gd name="connsiteX412" fmla="*/ 3485220 w 5573920"/>
                  <a:gd name="connsiteY412" fmla="*/ 310460 h 1152527"/>
                  <a:gd name="connsiteX413" fmla="*/ 3476166 w 5573920"/>
                  <a:gd name="connsiteY413" fmla="*/ 320497 h 1152527"/>
                  <a:gd name="connsiteX414" fmla="*/ 3467111 w 5573920"/>
                  <a:gd name="connsiteY414" fmla="*/ 330534 h 1152527"/>
                  <a:gd name="connsiteX415" fmla="*/ 3458057 w 5573920"/>
                  <a:gd name="connsiteY415" fmla="*/ 347597 h 1152527"/>
                  <a:gd name="connsiteX416" fmla="*/ 3453027 w 5573920"/>
                  <a:gd name="connsiteY416" fmla="*/ 363656 h 1152527"/>
                  <a:gd name="connsiteX417" fmla="*/ 3451015 w 5573920"/>
                  <a:gd name="connsiteY417" fmla="*/ 379715 h 1152527"/>
                  <a:gd name="connsiteX418" fmla="*/ 3450009 w 5573920"/>
                  <a:gd name="connsiteY418" fmla="*/ 617592 h 1152527"/>
                  <a:gd name="connsiteX419" fmla="*/ 3453027 w 5573920"/>
                  <a:gd name="connsiteY419" fmla="*/ 630640 h 1152527"/>
                  <a:gd name="connsiteX420" fmla="*/ 3459063 w 5573920"/>
                  <a:gd name="connsiteY420" fmla="*/ 639673 h 1152527"/>
                  <a:gd name="connsiteX421" fmla="*/ 3468118 w 5573920"/>
                  <a:gd name="connsiteY421" fmla="*/ 646699 h 1152527"/>
                  <a:gd name="connsiteX422" fmla="*/ 3478178 w 5573920"/>
                  <a:gd name="connsiteY422" fmla="*/ 648706 h 1152527"/>
                  <a:gd name="connsiteX423" fmla="*/ 3490251 w 5573920"/>
                  <a:gd name="connsiteY423" fmla="*/ 648706 h 1152527"/>
                  <a:gd name="connsiteX424" fmla="*/ 3503329 w 5573920"/>
                  <a:gd name="connsiteY424" fmla="*/ 643688 h 1152527"/>
                  <a:gd name="connsiteX425" fmla="*/ 3509365 w 5573920"/>
                  <a:gd name="connsiteY425" fmla="*/ 634655 h 1152527"/>
                  <a:gd name="connsiteX426" fmla="*/ 3514396 w 5573920"/>
                  <a:gd name="connsiteY426" fmla="*/ 625621 h 1152527"/>
                  <a:gd name="connsiteX427" fmla="*/ 3514396 w 5573920"/>
                  <a:gd name="connsiteY427" fmla="*/ 405811 h 1152527"/>
                  <a:gd name="connsiteX428" fmla="*/ 3530492 w 5573920"/>
                  <a:gd name="connsiteY428" fmla="*/ 405811 h 1152527"/>
                  <a:gd name="connsiteX429" fmla="*/ 3530492 w 5573920"/>
                  <a:gd name="connsiteY429" fmla="*/ 994983 h 1152527"/>
                  <a:gd name="connsiteX430" fmla="*/ 3535522 w 5573920"/>
                  <a:gd name="connsiteY430" fmla="*/ 1011042 h 1152527"/>
                  <a:gd name="connsiteX431" fmla="*/ 3541559 w 5573920"/>
                  <a:gd name="connsiteY431" fmla="*/ 1018068 h 1152527"/>
                  <a:gd name="connsiteX432" fmla="*/ 3550613 w 5573920"/>
                  <a:gd name="connsiteY432" fmla="*/ 1025093 h 1152527"/>
                  <a:gd name="connsiteX433" fmla="*/ 3557655 w 5573920"/>
                  <a:gd name="connsiteY433" fmla="*/ 1028105 h 1152527"/>
                  <a:gd name="connsiteX434" fmla="*/ 3569728 w 5573920"/>
                  <a:gd name="connsiteY434" fmla="*/ 1030112 h 1152527"/>
                  <a:gd name="connsiteX435" fmla="*/ 3582806 w 5573920"/>
                  <a:gd name="connsiteY435" fmla="*/ 1030112 h 1152527"/>
                  <a:gd name="connsiteX436" fmla="*/ 3594879 w 5573920"/>
                  <a:gd name="connsiteY436" fmla="*/ 1026097 h 1152527"/>
                  <a:gd name="connsiteX437" fmla="*/ 3603933 w 5573920"/>
                  <a:gd name="connsiteY437" fmla="*/ 1018068 h 1152527"/>
                  <a:gd name="connsiteX438" fmla="*/ 3610976 w 5573920"/>
                  <a:gd name="connsiteY438" fmla="*/ 1010038 h 1152527"/>
                  <a:gd name="connsiteX439" fmla="*/ 3615000 w 5573920"/>
                  <a:gd name="connsiteY439" fmla="*/ 998997 h 1152527"/>
                  <a:gd name="connsiteX440" fmla="*/ 3616006 w 5573920"/>
                  <a:gd name="connsiteY440" fmla="*/ 988960 h 1152527"/>
                  <a:gd name="connsiteX441" fmla="*/ 3615000 w 5573920"/>
                  <a:gd name="connsiteY441" fmla="*/ 645695 h 1152527"/>
                  <a:gd name="connsiteX442" fmla="*/ 3631096 w 5573920"/>
                  <a:gd name="connsiteY442" fmla="*/ 646699 h 1152527"/>
                  <a:gd name="connsiteX443" fmla="*/ 3631096 w 5573920"/>
                  <a:gd name="connsiteY443" fmla="*/ 988960 h 1152527"/>
                  <a:gd name="connsiteX444" fmla="*/ 3633108 w 5573920"/>
                  <a:gd name="connsiteY444" fmla="*/ 1003012 h 1152527"/>
                  <a:gd name="connsiteX445" fmla="*/ 3637133 w 5573920"/>
                  <a:gd name="connsiteY445" fmla="*/ 1012045 h 1152527"/>
                  <a:gd name="connsiteX446" fmla="*/ 3643169 w 5573920"/>
                  <a:gd name="connsiteY446" fmla="*/ 1019071 h 1152527"/>
                  <a:gd name="connsiteX447" fmla="*/ 3652223 w 5573920"/>
                  <a:gd name="connsiteY447" fmla="*/ 1026097 h 1152527"/>
                  <a:gd name="connsiteX448" fmla="*/ 3663290 w 5573920"/>
                  <a:gd name="connsiteY448" fmla="*/ 1030112 h 1152527"/>
                  <a:gd name="connsiteX449" fmla="*/ 3673350 w 5573920"/>
                  <a:gd name="connsiteY449" fmla="*/ 1030112 h 1152527"/>
                  <a:gd name="connsiteX450" fmla="*/ 3685422 w 5573920"/>
                  <a:gd name="connsiteY450" fmla="*/ 1030112 h 1152527"/>
                  <a:gd name="connsiteX451" fmla="*/ 3695483 w 5573920"/>
                  <a:gd name="connsiteY451" fmla="*/ 1026097 h 1152527"/>
                  <a:gd name="connsiteX452" fmla="*/ 3702525 w 5573920"/>
                  <a:gd name="connsiteY452" fmla="*/ 1021079 h 1152527"/>
                  <a:gd name="connsiteX453" fmla="*/ 3708561 w 5573920"/>
                  <a:gd name="connsiteY453" fmla="*/ 1014053 h 1152527"/>
                  <a:gd name="connsiteX454" fmla="*/ 3713592 w 5573920"/>
                  <a:gd name="connsiteY454" fmla="*/ 1005020 h 1152527"/>
                  <a:gd name="connsiteX455" fmla="*/ 3716610 w 5573920"/>
                  <a:gd name="connsiteY455" fmla="*/ 992975 h 1152527"/>
                  <a:gd name="connsiteX456" fmla="*/ 3716610 w 5573920"/>
                  <a:gd name="connsiteY456" fmla="*/ 406815 h 1152527"/>
                  <a:gd name="connsiteX457" fmla="*/ 3731700 w 5573920"/>
                  <a:gd name="connsiteY457" fmla="*/ 406815 h 1152527"/>
                  <a:gd name="connsiteX458" fmla="*/ 3730694 w 5573920"/>
                  <a:gd name="connsiteY458" fmla="*/ 618595 h 1152527"/>
                  <a:gd name="connsiteX459" fmla="*/ 3734718 w 5573920"/>
                  <a:gd name="connsiteY459" fmla="*/ 632647 h 1152527"/>
                  <a:gd name="connsiteX460" fmla="*/ 3741761 w 5573920"/>
                  <a:gd name="connsiteY460" fmla="*/ 641681 h 1152527"/>
                  <a:gd name="connsiteX461" fmla="*/ 3749809 w 5573920"/>
                  <a:gd name="connsiteY461" fmla="*/ 646699 h 1152527"/>
                  <a:gd name="connsiteX462" fmla="*/ 3758864 w 5573920"/>
                  <a:gd name="connsiteY462" fmla="*/ 648706 h 1152527"/>
                  <a:gd name="connsiteX463" fmla="*/ 3769930 w 5573920"/>
                  <a:gd name="connsiteY463" fmla="*/ 648706 h 1152527"/>
                  <a:gd name="connsiteX464" fmla="*/ 3779990 w 5573920"/>
                  <a:gd name="connsiteY464" fmla="*/ 646699 h 1152527"/>
                  <a:gd name="connsiteX465" fmla="*/ 3786027 w 5573920"/>
                  <a:gd name="connsiteY465" fmla="*/ 639673 h 1152527"/>
                  <a:gd name="connsiteX466" fmla="*/ 3793069 w 5573920"/>
                  <a:gd name="connsiteY466" fmla="*/ 631644 h 1152527"/>
                  <a:gd name="connsiteX467" fmla="*/ 3796087 w 5573920"/>
                  <a:gd name="connsiteY467" fmla="*/ 618595 h 1152527"/>
                  <a:gd name="connsiteX468" fmla="*/ 3796087 w 5573920"/>
                  <a:gd name="connsiteY468" fmla="*/ 383730 h 1152527"/>
                  <a:gd name="connsiteX469" fmla="*/ 3793069 w 5573920"/>
                  <a:gd name="connsiteY469" fmla="*/ 361648 h 1152527"/>
                  <a:gd name="connsiteX470" fmla="*/ 3787033 w 5573920"/>
                  <a:gd name="connsiteY470" fmla="*/ 346593 h 1152527"/>
                  <a:gd name="connsiteX471" fmla="*/ 3775966 w 5573920"/>
                  <a:gd name="connsiteY471" fmla="*/ 326519 h 1152527"/>
                  <a:gd name="connsiteX472" fmla="*/ 3764900 w 5573920"/>
                  <a:gd name="connsiteY472" fmla="*/ 314475 h 1152527"/>
                  <a:gd name="connsiteX473" fmla="*/ 3750815 w 5573920"/>
                  <a:gd name="connsiteY473" fmla="*/ 303434 h 1152527"/>
                  <a:gd name="connsiteX474" fmla="*/ 3737737 w 5573920"/>
                  <a:gd name="connsiteY474" fmla="*/ 296408 h 1152527"/>
                  <a:gd name="connsiteX475" fmla="*/ 3719628 w 5573920"/>
                  <a:gd name="connsiteY475" fmla="*/ 290386 h 1152527"/>
                  <a:gd name="connsiteX476" fmla="*/ 3149158 w 5573920"/>
                  <a:gd name="connsiteY476" fmla="*/ 289382 h 1152527"/>
                  <a:gd name="connsiteX477" fmla="*/ 2981148 w 5573920"/>
                  <a:gd name="connsiteY477" fmla="*/ 290386 h 1152527"/>
                  <a:gd name="connsiteX478" fmla="*/ 2959016 w 5573920"/>
                  <a:gd name="connsiteY478" fmla="*/ 293397 h 1152527"/>
                  <a:gd name="connsiteX479" fmla="*/ 2939901 w 5573920"/>
                  <a:gd name="connsiteY479" fmla="*/ 301427 h 1152527"/>
                  <a:gd name="connsiteX480" fmla="*/ 2927828 w 5573920"/>
                  <a:gd name="connsiteY480" fmla="*/ 310460 h 1152527"/>
                  <a:gd name="connsiteX481" fmla="*/ 2918774 w 5573920"/>
                  <a:gd name="connsiteY481" fmla="*/ 320497 h 1152527"/>
                  <a:gd name="connsiteX482" fmla="*/ 2909719 w 5573920"/>
                  <a:gd name="connsiteY482" fmla="*/ 330534 h 1152527"/>
                  <a:gd name="connsiteX483" fmla="*/ 2900665 w 5573920"/>
                  <a:gd name="connsiteY483" fmla="*/ 347597 h 1152527"/>
                  <a:gd name="connsiteX484" fmla="*/ 2895635 w 5573920"/>
                  <a:gd name="connsiteY484" fmla="*/ 363656 h 1152527"/>
                  <a:gd name="connsiteX485" fmla="*/ 2893623 w 5573920"/>
                  <a:gd name="connsiteY485" fmla="*/ 379715 h 1152527"/>
                  <a:gd name="connsiteX486" fmla="*/ 2892617 w 5573920"/>
                  <a:gd name="connsiteY486" fmla="*/ 617592 h 1152527"/>
                  <a:gd name="connsiteX487" fmla="*/ 2895635 w 5573920"/>
                  <a:gd name="connsiteY487" fmla="*/ 630640 h 1152527"/>
                  <a:gd name="connsiteX488" fmla="*/ 2901671 w 5573920"/>
                  <a:gd name="connsiteY488" fmla="*/ 639673 h 1152527"/>
                  <a:gd name="connsiteX489" fmla="*/ 2910726 w 5573920"/>
                  <a:gd name="connsiteY489" fmla="*/ 646699 h 1152527"/>
                  <a:gd name="connsiteX490" fmla="*/ 2920786 w 5573920"/>
                  <a:gd name="connsiteY490" fmla="*/ 648706 h 1152527"/>
                  <a:gd name="connsiteX491" fmla="*/ 2932859 w 5573920"/>
                  <a:gd name="connsiteY491" fmla="*/ 648706 h 1152527"/>
                  <a:gd name="connsiteX492" fmla="*/ 2945937 w 5573920"/>
                  <a:gd name="connsiteY492" fmla="*/ 643688 h 1152527"/>
                  <a:gd name="connsiteX493" fmla="*/ 2951973 w 5573920"/>
                  <a:gd name="connsiteY493" fmla="*/ 634655 h 1152527"/>
                  <a:gd name="connsiteX494" fmla="*/ 2957004 w 5573920"/>
                  <a:gd name="connsiteY494" fmla="*/ 625621 h 1152527"/>
                  <a:gd name="connsiteX495" fmla="*/ 2957004 w 5573920"/>
                  <a:gd name="connsiteY495" fmla="*/ 405811 h 1152527"/>
                  <a:gd name="connsiteX496" fmla="*/ 2973100 w 5573920"/>
                  <a:gd name="connsiteY496" fmla="*/ 405811 h 1152527"/>
                  <a:gd name="connsiteX497" fmla="*/ 2973100 w 5573920"/>
                  <a:gd name="connsiteY497" fmla="*/ 994983 h 1152527"/>
                  <a:gd name="connsiteX498" fmla="*/ 2978130 w 5573920"/>
                  <a:gd name="connsiteY498" fmla="*/ 1011042 h 1152527"/>
                  <a:gd name="connsiteX499" fmla="*/ 2984167 w 5573920"/>
                  <a:gd name="connsiteY499" fmla="*/ 1018068 h 1152527"/>
                  <a:gd name="connsiteX500" fmla="*/ 2993221 w 5573920"/>
                  <a:gd name="connsiteY500" fmla="*/ 1025093 h 1152527"/>
                  <a:gd name="connsiteX501" fmla="*/ 3000263 w 5573920"/>
                  <a:gd name="connsiteY501" fmla="*/ 1028105 h 1152527"/>
                  <a:gd name="connsiteX502" fmla="*/ 3012336 w 5573920"/>
                  <a:gd name="connsiteY502" fmla="*/ 1030112 h 1152527"/>
                  <a:gd name="connsiteX503" fmla="*/ 3025414 w 5573920"/>
                  <a:gd name="connsiteY503" fmla="*/ 1030112 h 1152527"/>
                  <a:gd name="connsiteX504" fmla="*/ 3037487 w 5573920"/>
                  <a:gd name="connsiteY504" fmla="*/ 1026097 h 1152527"/>
                  <a:gd name="connsiteX505" fmla="*/ 3046541 w 5573920"/>
                  <a:gd name="connsiteY505" fmla="*/ 1018068 h 1152527"/>
                  <a:gd name="connsiteX506" fmla="*/ 3053584 w 5573920"/>
                  <a:gd name="connsiteY506" fmla="*/ 1010038 h 1152527"/>
                  <a:gd name="connsiteX507" fmla="*/ 3057608 w 5573920"/>
                  <a:gd name="connsiteY507" fmla="*/ 998997 h 1152527"/>
                  <a:gd name="connsiteX508" fmla="*/ 3058614 w 5573920"/>
                  <a:gd name="connsiteY508" fmla="*/ 988960 h 1152527"/>
                  <a:gd name="connsiteX509" fmla="*/ 3057608 w 5573920"/>
                  <a:gd name="connsiteY509" fmla="*/ 645695 h 1152527"/>
                  <a:gd name="connsiteX510" fmla="*/ 3073704 w 5573920"/>
                  <a:gd name="connsiteY510" fmla="*/ 646699 h 1152527"/>
                  <a:gd name="connsiteX511" fmla="*/ 3073704 w 5573920"/>
                  <a:gd name="connsiteY511" fmla="*/ 988960 h 1152527"/>
                  <a:gd name="connsiteX512" fmla="*/ 3075716 w 5573920"/>
                  <a:gd name="connsiteY512" fmla="*/ 1003012 h 1152527"/>
                  <a:gd name="connsiteX513" fmla="*/ 3079741 w 5573920"/>
                  <a:gd name="connsiteY513" fmla="*/ 1012045 h 1152527"/>
                  <a:gd name="connsiteX514" fmla="*/ 3085777 w 5573920"/>
                  <a:gd name="connsiteY514" fmla="*/ 1019071 h 1152527"/>
                  <a:gd name="connsiteX515" fmla="*/ 3094831 w 5573920"/>
                  <a:gd name="connsiteY515" fmla="*/ 1026097 h 1152527"/>
                  <a:gd name="connsiteX516" fmla="*/ 3105898 w 5573920"/>
                  <a:gd name="connsiteY516" fmla="*/ 1030112 h 1152527"/>
                  <a:gd name="connsiteX517" fmla="*/ 3115958 w 5573920"/>
                  <a:gd name="connsiteY517" fmla="*/ 1030112 h 1152527"/>
                  <a:gd name="connsiteX518" fmla="*/ 3128030 w 5573920"/>
                  <a:gd name="connsiteY518" fmla="*/ 1030112 h 1152527"/>
                  <a:gd name="connsiteX519" fmla="*/ 3138091 w 5573920"/>
                  <a:gd name="connsiteY519" fmla="*/ 1026097 h 1152527"/>
                  <a:gd name="connsiteX520" fmla="*/ 3145133 w 5573920"/>
                  <a:gd name="connsiteY520" fmla="*/ 1021079 h 1152527"/>
                  <a:gd name="connsiteX521" fmla="*/ 3151169 w 5573920"/>
                  <a:gd name="connsiteY521" fmla="*/ 1014053 h 1152527"/>
                  <a:gd name="connsiteX522" fmla="*/ 3156200 w 5573920"/>
                  <a:gd name="connsiteY522" fmla="*/ 1005020 h 1152527"/>
                  <a:gd name="connsiteX523" fmla="*/ 3159218 w 5573920"/>
                  <a:gd name="connsiteY523" fmla="*/ 992975 h 1152527"/>
                  <a:gd name="connsiteX524" fmla="*/ 3159218 w 5573920"/>
                  <a:gd name="connsiteY524" fmla="*/ 406815 h 1152527"/>
                  <a:gd name="connsiteX525" fmla="*/ 3174308 w 5573920"/>
                  <a:gd name="connsiteY525" fmla="*/ 406815 h 1152527"/>
                  <a:gd name="connsiteX526" fmla="*/ 3173302 w 5573920"/>
                  <a:gd name="connsiteY526" fmla="*/ 618595 h 1152527"/>
                  <a:gd name="connsiteX527" fmla="*/ 3177326 w 5573920"/>
                  <a:gd name="connsiteY527" fmla="*/ 632647 h 1152527"/>
                  <a:gd name="connsiteX528" fmla="*/ 3184369 w 5573920"/>
                  <a:gd name="connsiteY528" fmla="*/ 641681 h 1152527"/>
                  <a:gd name="connsiteX529" fmla="*/ 3192417 w 5573920"/>
                  <a:gd name="connsiteY529" fmla="*/ 646699 h 1152527"/>
                  <a:gd name="connsiteX530" fmla="*/ 3201472 w 5573920"/>
                  <a:gd name="connsiteY530" fmla="*/ 648706 h 1152527"/>
                  <a:gd name="connsiteX531" fmla="*/ 3212538 w 5573920"/>
                  <a:gd name="connsiteY531" fmla="*/ 648706 h 1152527"/>
                  <a:gd name="connsiteX532" fmla="*/ 3222598 w 5573920"/>
                  <a:gd name="connsiteY532" fmla="*/ 646699 h 1152527"/>
                  <a:gd name="connsiteX533" fmla="*/ 3228635 w 5573920"/>
                  <a:gd name="connsiteY533" fmla="*/ 639673 h 1152527"/>
                  <a:gd name="connsiteX534" fmla="*/ 3235677 w 5573920"/>
                  <a:gd name="connsiteY534" fmla="*/ 631644 h 1152527"/>
                  <a:gd name="connsiteX535" fmla="*/ 3238695 w 5573920"/>
                  <a:gd name="connsiteY535" fmla="*/ 618595 h 1152527"/>
                  <a:gd name="connsiteX536" fmla="*/ 3238695 w 5573920"/>
                  <a:gd name="connsiteY536" fmla="*/ 383730 h 1152527"/>
                  <a:gd name="connsiteX537" fmla="*/ 3235677 w 5573920"/>
                  <a:gd name="connsiteY537" fmla="*/ 361648 h 1152527"/>
                  <a:gd name="connsiteX538" fmla="*/ 3229641 w 5573920"/>
                  <a:gd name="connsiteY538" fmla="*/ 346593 h 1152527"/>
                  <a:gd name="connsiteX539" fmla="*/ 3218574 w 5573920"/>
                  <a:gd name="connsiteY539" fmla="*/ 326519 h 1152527"/>
                  <a:gd name="connsiteX540" fmla="*/ 3207508 w 5573920"/>
                  <a:gd name="connsiteY540" fmla="*/ 314475 h 1152527"/>
                  <a:gd name="connsiteX541" fmla="*/ 3193423 w 5573920"/>
                  <a:gd name="connsiteY541" fmla="*/ 303434 h 1152527"/>
                  <a:gd name="connsiteX542" fmla="*/ 3180345 w 5573920"/>
                  <a:gd name="connsiteY542" fmla="*/ 296408 h 1152527"/>
                  <a:gd name="connsiteX543" fmla="*/ 3162236 w 5573920"/>
                  <a:gd name="connsiteY543" fmla="*/ 290386 h 1152527"/>
                  <a:gd name="connsiteX544" fmla="*/ 2591766 w 5573920"/>
                  <a:gd name="connsiteY544" fmla="*/ 289382 h 1152527"/>
                  <a:gd name="connsiteX545" fmla="*/ 2423756 w 5573920"/>
                  <a:gd name="connsiteY545" fmla="*/ 290386 h 1152527"/>
                  <a:gd name="connsiteX546" fmla="*/ 2401624 w 5573920"/>
                  <a:gd name="connsiteY546" fmla="*/ 293397 h 1152527"/>
                  <a:gd name="connsiteX547" fmla="*/ 2382509 w 5573920"/>
                  <a:gd name="connsiteY547" fmla="*/ 301427 h 1152527"/>
                  <a:gd name="connsiteX548" fmla="*/ 2370436 w 5573920"/>
                  <a:gd name="connsiteY548" fmla="*/ 310460 h 1152527"/>
                  <a:gd name="connsiteX549" fmla="*/ 2361382 w 5573920"/>
                  <a:gd name="connsiteY549" fmla="*/ 320497 h 1152527"/>
                  <a:gd name="connsiteX550" fmla="*/ 2352327 w 5573920"/>
                  <a:gd name="connsiteY550" fmla="*/ 330534 h 1152527"/>
                  <a:gd name="connsiteX551" fmla="*/ 2343273 w 5573920"/>
                  <a:gd name="connsiteY551" fmla="*/ 347597 h 1152527"/>
                  <a:gd name="connsiteX552" fmla="*/ 2338243 w 5573920"/>
                  <a:gd name="connsiteY552" fmla="*/ 363656 h 1152527"/>
                  <a:gd name="connsiteX553" fmla="*/ 2336231 w 5573920"/>
                  <a:gd name="connsiteY553" fmla="*/ 379715 h 1152527"/>
                  <a:gd name="connsiteX554" fmla="*/ 2335225 w 5573920"/>
                  <a:gd name="connsiteY554" fmla="*/ 617592 h 1152527"/>
                  <a:gd name="connsiteX555" fmla="*/ 2338243 w 5573920"/>
                  <a:gd name="connsiteY555" fmla="*/ 630640 h 1152527"/>
                  <a:gd name="connsiteX556" fmla="*/ 2344279 w 5573920"/>
                  <a:gd name="connsiteY556" fmla="*/ 639673 h 1152527"/>
                  <a:gd name="connsiteX557" fmla="*/ 2353334 w 5573920"/>
                  <a:gd name="connsiteY557" fmla="*/ 646699 h 1152527"/>
                  <a:gd name="connsiteX558" fmla="*/ 2363394 w 5573920"/>
                  <a:gd name="connsiteY558" fmla="*/ 648706 h 1152527"/>
                  <a:gd name="connsiteX559" fmla="*/ 2375467 w 5573920"/>
                  <a:gd name="connsiteY559" fmla="*/ 648706 h 1152527"/>
                  <a:gd name="connsiteX560" fmla="*/ 2388545 w 5573920"/>
                  <a:gd name="connsiteY560" fmla="*/ 643688 h 1152527"/>
                  <a:gd name="connsiteX561" fmla="*/ 2394581 w 5573920"/>
                  <a:gd name="connsiteY561" fmla="*/ 634655 h 1152527"/>
                  <a:gd name="connsiteX562" fmla="*/ 2399612 w 5573920"/>
                  <a:gd name="connsiteY562" fmla="*/ 625621 h 1152527"/>
                  <a:gd name="connsiteX563" fmla="*/ 2399612 w 5573920"/>
                  <a:gd name="connsiteY563" fmla="*/ 405811 h 1152527"/>
                  <a:gd name="connsiteX564" fmla="*/ 2415708 w 5573920"/>
                  <a:gd name="connsiteY564" fmla="*/ 405811 h 1152527"/>
                  <a:gd name="connsiteX565" fmla="*/ 2415708 w 5573920"/>
                  <a:gd name="connsiteY565" fmla="*/ 994983 h 1152527"/>
                  <a:gd name="connsiteX566" fmla="*/ 2420738 w 5573920"/>
                  <a:gd name="connsiteY566" fmla="*/ 1011042 h 1152527"/>
                  <a:gd name="connsiteX567" fmla="*/ 2426775 w 5573920"/>
                  <a:gd name="connsiteY567" fmla="*/ 1018068 h 1152527"/>
                  <a:gd name="connsiteX568" fmla="*/ 2435829 w 5573920"/>
                  <a:gd name="connsiteY568" fmla="*/ 1025093 h 1152527"/>
                  <a:gd name="connsiteX569" fmla="*/ 2442871 w 5573920"/>
                  <a:gd name="connsiteY569" fmla="*/ 1028105 h 1152527"/>
                  <a:gd name="connsiteX570" fmla="*/ 2454944 w 5573920"/>
                  <a:gd name="connsiteY570" fmla="*/ 1030112 h 1152527"/>
                  <a:gd name="connsiteX571" fmla="*/ 2468022 w 5573920"/>
                  <a:gd name="connsiteY571" fmla="*/ 1030112 h 1152527"/>
                  <a:gd name="connsiteX572" fmla="*/ 2480095 w 5573920"/>
                  <a:gd name="connsiteY572" fmla="*/ 1026097 h 1152527"/>
                  <a:gd name="connsiteX573" fmla="*/ 2489149 w 5573920"/>
                  <a:gd name="connsiteY573" fmla="*/ 1018068 h 1152527"/>
                  <a:gd name="connsiteX574" fmla="*/ 2496192 w 5573920"/>
                  <a:gd name="connsiteY574" fmla="*/ 1010038 h 1152527"/>
                  <a:gd name="connsiteX575" fmla="*/ 2500216 w 5573920"/>
                  <a:gd name="connsiteY575" fmla="*/ 998997 h 1152527"/>
                  <a:gd name="connsiteX576" fmla="*/ 2501222 w 5573920"/>
                  <a:gd name="connsiteY576" fmla="*/ 988960 h 1152527"/>
                  <a:gd name="connsiteX577" fmla="*/ 2500216 w 5573920"/>
                  <a:gd name="connsiteY577" fmla="*/ 645695 h 1152527"/>
                  <a:gd name="connsiteX578" fmla="*/ 2516312 w 5573920"/>
                  <a:gd name="connsiteY578" fmla="*/ 646699 h 1152527"/>
                  <a:gd name="connsiteX579" fmla="*/ 2516312 w 5573920"/>
                  <a:gd name="connsiteY579" fmla="*/ 988960 h 1152527"/>
                  <a:gd name="connsiteX580" fmla="*/ 2518324 w 5573920"/>
                  <a:gd name="connsiteY580" fmla="*/ 1003012 h 1152527"/>
                  <a:gd name="connsiteX581" fmla="*/ 2522349 w 5573920"/>
                  <a:gd name="connsiteY581" fmla="*/ 1012045 h 1152527"/>
                  <a:gd name="connsiteX582" fmla="*/ 2528385 w 5573920"/>
                  <a:gd name="connsiteY582" fmla="*/ 1019071 h 1152527"/>
                  <a:gd name="connsiteX583" fmla="*/ 2537439 w 5573920"/>
                  <a:gd name="connsiteY583" fmla="*/ 1026097 h 1152527"/>
                  <a:gd name="connsiteX584" fmla="*/ 2548506 w 5573920"/>
                  <a:gd name="connsiteY584" fmla="*/ 1030112 h 1152527"/>
                  <a:gd name="connsiteX585" fmla="*/ 2558566 w 5573920"/>
                  <a:gd name="connsiteY585" fmla="*/ 1030112 h 1152527"/>
                  <a:gd name="connsiteX586" fmla="*/ 2570638 w 5573920"/>
                  <a:gd name="connsiteY586" fmla="*/ 1030112 h 1152527"/>
                  <a:gd name="connsiteX587" fmla="*/ 2580699 w 5573920"/>
                  <a:gd name="connsiteY587" fmla="*/ 1026097 h 1152527"/>
                  <a:gd name="connsiteX588" fmla="*/ 2587741 w 5573920"/>
                  <a:gd name="connsiteY588" fmla="*/ 1021079 h 1152527"/>
                  <a:gd name="connsiteX589" fmla="*/ 2593777 w 5573920"/>
                  <a:gd name="connsiteY589" fmla="*/ 1014053 h 1152527"/>
                  <a:gd name="connsiteX590" fmla="*/ 2598808 w 5573920"/>
                  <a:gd name="connsiteY590" fmla="*/ 1005020 h 1152527"/>
                  <a:gd name="connsiteX591" fmla="*/ 2601826 w 5573920"/>
                  <a:gd name="connsiteY591" fmla="*/ 992975 h 1152527"/>
                  <a:gd name="connsiteX592" fmla="*/ 2601826 w 5573920"/>
                  <a:gd name="connsiteY592" fmla="*/ 406815 h 1152527"/>
                  <a:gd name="connsiteX593" fmla="*/ 2616916 w 5573920"/>
                  <a:gd name="connsiteY593" fmla="*/ 406815 h 1152527"/>
                  <a:gd name="connsiteX594" fmla="*/ 2615910 w 5573920"/>
                  <a:gd name="connsiteY594" fmla="*/ 618595 h 1152527"/>
                  <a:gd name="connsiteX595" fmla="*/ 2619934 w 5573920"/>
                  <a:gd name="connsiteY595" fmla="*/ 632647 h 1152527"/>
                  <a:gd name="connsiteX596" fmla="*/ 2626977 w 5573920"/>
                  <a:gd name="connsiteY596" fmla="*/ 641681 h 1152527"/>
                  <a:gd name="connsiteX597" fmla="*/ 2635025 w 5573920"/>
                  <a:gd name="connsiteY597" fmla="*/ 646699 h 1152527"/>
                  <a:gd name="connsiteX598" fmla="*/ 2644080 w 5573920"/>
                  <a:gd name="connsiteY598" fmla="*/ 648706 h 1152527"/>
                  <a:gd name="connsiteX599" fmla="*/ 2655146 w 5573920"/>
                  <a:gd name="connsiteY599" fmla="*/ 648706 h 1152527"/>
                  <a:gd name="connsiteX600" fmla="*/ 2665206 w 5573920"/>
                  <a:gd name="connsiteY600" fmla="*/ 646699 h 1152527"/>
                  <a:gd name="connsiteX601" fmla="*/ 2671243 w 5573920"/>
                  <a:gd name="connsiteY601" fmla="*/ 639673 h 1152527"/>
                  <a:gd name="connsiteX602" fmla="*/ 2678285 w 5573920"/>
                  <a:gd name="connsiteY602" fmla="*/ 631644 h 1152527"/>
                  <a:gd name="connsiteX603" fmla="*/ 2681303 w 5573920"/>
                  <a:gd name="connsiteY603" fmla="*/ 618595 h 1152527"/>
                  <a:gd name="connsiteX604" fmla="*/ 2681303 w 5573920"/>
                  <a:gd name="connsiteY604" fmla="*/ 383730 h 1152527"/>
                  <a:gd name="connsiteX605" fmla="*/ 2678285 w 5573920"/>
                  <a:gd name="connsiteY605" fmla="*/ 361648 h 1152527"/>
                  <a:gd name="connsiteX606" fmla="*/ 2672249 w 5573920"/>
                  <a:gd name="connsiteY606" fmla="*/ 346593 h 1152527"/>
                  <a:gd name="connsiteX607" fmla="*/ 2661182 w 5573920"/>
                  <a:gd name="connsiteY607" fmla="*/ 326519 h 1152527"/>
                  <a:gd name="connsiteX608" fmla="*/ 2650116 w 5573920"/>
                  <a:gd name="connsiteY608" fmla="*/ 314475 h 1152527"/>
                  <a:gd name="connsiteX609" fmla="*/ 2636031 w 5573920"/>
                  <a:gd name="connsiteY609" fmla="*/ 303434 h 1152527"/>
                  <a:gd name="connsiteX610" fmla="*/ 2622953 w 5573920"/>
                  <a:gd name="connsiteY610" fmla="*/ 296408 h 1152527"/>
                  <a:gd name="connsiteX611" fmla="*/ 2604844 w 5573920"/>
                  <a:gd name="connsiteY611" fmla="*/ 290386 h 1152527"/>
                  <a:gd name="connsiteX612" fmla="*/ 2034374 w 5573920"/>
                  <a:gd name="connsiteY612" fmla="*/ 289382 h 1152527"/>
                  <a:gd name="connsiteX613" fmla="*/ 1866364 w 5573920"/>
                  <a:gd name="connsiteY613" fmla="*/ 290386 h 1152527"/>
                  <a:gd name="connsiteX614" fmla="*/ 1844232 w 5573920"/>
                  <a:gd name="connsiteY614" fmla="*/ 293397 h 1152527"/>
                  <a:gd name="connsiteX615" fmla="*/ 1825117 w 5573920"/>
                  <a:gd name="connsiteY615" fmla="*/ 301427 h 1152527"/>
                  <a:gd name="connsiteX616" fmla="*/ 1813044 w 5573920"/>
                  <a:gd name="connsiteY616" fmla="*/ 310460 h 1152527"/>
                  <a:gd name="connsiteX617" fmla="*/ 1803990 w 5573920"/>
                  <a:gd name="connsiteY617" fmla="*/ 320497 h 1152527"/>
                  <a:gd name="connsiteX618" fmla="*/ 1794935 w 5573920"/>
                  <a:gd name="connsiteY618" fmla="*/ 330534 h 1152527"/>
                  <a:gd name="connsiteX619" fmla="*/ 1785881 w 5573920"/>
                  <a:gd name="connsiteY619" fmla="*/ 347597 h 1152527"/>
                  <a:gd name="connsiteX620" fmla="*/ 1780851 w 5573920"/>
                  <a:gd name="connsiteY620" fmla="*/ 363656 h 1152527"/>
                  <a:gd name="connsiteX621" fmla="*/ 1778839 w 5573920"/>
                  <a:gd name="connsiteY621" fmla="*/ 379715 h 1152527"/>
                  <a:gd name="connsiteX622" fmla="*/ 1777833 w 5573920"/>
                  <a:gd name="connsiteY622" fmla="*/ 617592 h 1152527"/>
                  <a:gd name="connsiteX623" fmla="*/ 1780851 w 5573920"/>
                  <a:gd name="connsiteY623" fmla="*/ 630640 h 1152527"/>
                  <a:gd name="connsiteX624" fmla="*/ 1786887 w 5573920"/>
                  <a:gd name="connsiteY624" fmla="*/ 639673 h 1152527"/>
                  <a:gd name="connsiteX625" fmla="*/ 1795942 w 5573920"/>
                  <a:gd name="connsiteY625" fmla="*/ 646699 h 1152527"/>
                  <a:gd name="connsiteX626" fmla="*/ 1806002 w 5573920"/>
                  <a:gd name="connsiteY626" fmla="*/ 648706 h 1152527"/>
                  <a:gd name="connsiteX627" fmla="*/ 1818075 w 5573920"/>
                  <a:gd name="connsiteY627" fmla="*/ 648706 h 1152527"/>
                  <a:gd name="connsiteX628" fmla="*/ 1831153 w 5573920"/>
                  <a:gd name="connsiteY628" fmla="*/ 643688 h 1152527"/>
                  <a:gd name="connsiteX629" fmla="*/ 1837189 w 5573920"/>
                  <a:gd name="connsiteY629" fmla="*/ 634655 h 1152527"/>
                  <a:gd name="connsiteX630" fmla="*/ 1842220 w 5573920"/>
                  <a:gd name="connsiteY630" fmla="*/ 625621 h 1152527"/>
                  <a:gd name="connsiteX631" fmla="*/ 1842220 w 5573920"/>
                  <a:gd name="connsiteY631" fmla="*/ 405811 h 1152527"/>
                  <a:gd name="connsiteX632" fmla="*/ 1858316 w 5573920"/>
                  <a:gd name="connsiteY632" fmla="*/ 405811 h 1152527"/>
                  <a:gd name="connsiteX633" fmla="*/ 1858316 w 5573920"/>
                  <a:gd name="connsiteY633" fmla="*/ 994983 h 1152527"/>
                  <a:gd name="connsiteX634" fmla="*/ 1863346 w 5573920"/>
                  <a:gd name="connsiteY634" fmla="*/ 1011042 h 1152527"/>
                  <a:gd name="connsiteX635" fmla="*/ 1869383 w 5573920"/>
                  <a:gd name="connsiteY635" fmla="*/ 1018068 h 1152527"/>
                  <a:gd name="connsiteX636" fmla="*/ 1878437 w 5573920"/>
                  <a:gd name="connsiteY636" fmla="*/ 1025093 h 1152527"/>
                  <a:gd name="connsiteX637" fmla="*/ 1885479 w 5573920"/>
                  <a:gd name="connsiteY637" fmla="*/ 1028105 h 1152527"/>
                  <a:gd name="connsiteX638" fmla="*/ 1897552 w 5573920"/>
                  <a:gd name="connsiteY638" fmla="*/ 1030112 h 1152527"/>
                  <a:gd name="connsiteX639" fmla="*/ 1910630 w 5573920"/>
                  <a:gd name="connsiteY639" fmla="*/ 1030112 h 1152527"/>
                  <a:gd name="connsiteX640" fmla="*/ 1922703 w 5573920"/>
                  <a:gd name="connsiteY640" fmla="*/ 1026097 h 1152527"/>
                  <a:gd name="connsiteX641" fmla="*/ 1931757 w 5573920"/>
                  <a:gd name="connsiteY641" fmla="*/ 1018068 h 1152527"/>
                  <a:gd name="connsiteX642" fmla="*/ 1938800 w 5573920"/>
                  <a:gd name="connsiteY642" fmla="*/ 1010038 h 1152527"/>
                  <a:gd name="connsiteX643" fmla="*/ 1942824 w 5573920"/>
                  <a:gd name="connsiteY643" fmla="*/ 998997 h 1152527"/>
                  <a:gd name="connsiteX644" fmla="*/ 1943830 w 5573920"/>
                  <a:gd name="connsiteY644" fmla="*/ 988960 h 1152527"/>
                  <a:gd name="connsiteX645" fmla="*/ 1942824 w 5573920"/>
                  <a:gd name="connsiteY645" fmla="*/ 645695 h 1152527"/>
                  <a:gd name="connsiteX646" fmla="*/ 1958920 w 5573920"/>
                  <a:gd name="connsiteY646" fmla="*/ 646699 h 1152527"/>
                  <a:gd name="connsiteX647" fmla="*/ 1958920 w 5573920"/>
                  <a:gd name="connsiteY647" fmla="*/ 988960 h 1152527"/>
                  <a:gd name="connsiteX648" fmla="*/ 1960932 w 5573920"/>
                  <a:gd name="connsiteY648" fmla="*/ 1003012 h 1152527"/>
                  <a:gd name="connsiteX649" fmla="*/ 1964957 w 5573920"/>
                  <a:gd name="connsiteY649" fmla="*/ 1012045 h 1152527"/>
                  <a:gd name="connsiteX650" fmla="*/ 1970993 w 5573920"/>
                  <a:gd name="connsiteY650" fmla="*/ 1019071 h 1152527"/>
                  <a:gd name="connsiteX651" fmla="*/ 1980047 w 5573920"/>
                  <a:gd name="connsiteY651" fmla="*/ 1026097 h 1152527"/>
                  <a:gd name="connsiteX652" fmla="*/ 1991114 w 5573920"/>
                  <a:gd name="connsiteY652" fmla="*/ 1030112 h 1152527"/>
                  <a:gd name="connsiteX653" fmla="*/ 2001174 w 5573920"/>
                  <a:gd name="connsiteY653" fmla="*/ 1030112 h 1152527"/>
                  <a:gd name="connsiteX654" fmla="*/ 2013246 w 5573920"/>
                  <a:gd name="connsiteY654" fmla="*/ 1030112 h 1152527"/>
                  <a:gd name="connsiteX655" fmla="*/ 2023307 w 5573920"/>
                  <a:gd name="connsiteY655" fmla="*/ 1026097 h 1152527"/>
                  <a:gd name="connsiteX656" fmla="*/ 2030349 w 5573920"/>
                  <a:gd name="connsiteY656" fmla="*/ 1021079 h 1152527"/>
                  <a:gd name="connsiteX657" fmla="*/ 2036385 w 5573920"/>
                  <a:gd name="connsiteY657" fmla="*/ 1014053 h 1152527"/>
                  <a:gd name="connsiteX658" fmla="*/ 2041416 w 5573920"/>
                  <a:gd name="connsiteY658" fmla="*/ 1005020 h 1152527"/>
                  <a:gd name="connsiteX659" fmla="*/ 2044434 w 5573920"/>
                  <a:gd name="connsiteY659" fmla="*/ 992975 h 1152527"/>
                  <a:gd name="connsiteX660" fmla="*/ 2044434 w 5573920"/>
                  <a:gd name="connsiteY660" fmla="*/ 406815 h 1152527"/>
                  <a:gd name="connsiteX661" fmla="*/ 2059524 w 5573920"/>
                  <a:gd name="connsiteY661" fmla="*/ 406815 h 1152527"/>
                  <a:gd name="connsiteX662" fmla="*/ 2058518 w 5573920"/>
                  <a:gd name="connsiteY662" fmla="*/ 618595 h 1152527"/>
                  <a:gd name="connsiteX663" fmla="*/ 2062542 w 5573920"/>
                  <a:gd name="connsiteY663" fmla="*/ 632647 h 1152527"/>
                  <a:gd name="connsiteX664" fmla="*/ 2069585 w 5573920"/>
                  <a:gd name="connsiteY664" fmla="*/ 641681 h 1152527"/>
                  <a:gd name="connsiteX665" fmla="*/ 2077633 w 5573920"/>
                  <a:gd name="connsiteY665" fmla="*/ 646699 h 1152527"/>
                  <a:gd name="connsiteX666" fmla="*/ 2086688 w 5573920"/>
                  <a:gd name="connsiteY666" fmla="*/ 648706 h 1152527"/>
                  <a:gd name="connsiteX667" fmla="*/ 2097754 w 5573920"/>
                  <a:gd name="connsiteY667" fmla="*/ 648706 h 1152527"/>
                  <a:gd name="connsiteX668" fmla="*/ 2107814 w 5573920"/>
                  <a:gd name="connsiteY668" fmla="*/ 646699 h 1152527"/>
                  <a:gd name="connsiteX669" fmla="*/ 2113851 w 5573920"/>
                  <a:gd name="connsiteY669" fmla="*/ 639673 h 1152527"/>
                  <a:gd name="connsiteX670" fmla="*/ 2120893 w 5573920"/>
                  <a:gd name="connsiteY670" fmla="*/ 631644 h 1152527"/>
                  <a:gd name="connsiteX671" fmla="*/ 2123911 w 5573920"/>
                  <a:gd name="connsiteY671" fmla="*/ 618595 h 1152527"/>
                  <a:gd name="connsiteX672" fmla="*/ 2123911 w 5573920"/>
                  <a:gd name="connsiteY672" fmla="*/ 383730 h 1152527"/>
                  <a:gd name="connsiteX673" fmla="*/ 2120893 w 5573920"/>
                  <a:gd name="connsiteY673" fmla="*/ 361648 h 1152527"/>
                  <a:gd name="connsiteX674" fmla="*/ 2114857 w 5573920"/>
                  <a:gd name="connsiteY674" fmla="*/ 346593 h 1152527"/>
                  <a:gd name="connsiteX675" fmla="*/ 2103790 w 5573920"/>
                  <a:gd name="connsiteY675" fmla="*/ 326519 h 1152527"/>
                  <a:gd name="connsiteX676" fmla="*/ 2092724 w 5573920"/>
                  <a:gd name="connsiteY676" fmla="*/ 314475 h 1152527"/>
                  <a:gd name="connsiteX677" fmla="*/ 2078639 w 5573920"/>
                  <a:gd name="connsiteY677" fmla="*/ 303434 h 1152527"/>
                  <a:gd name="connsiteX678" fmla="*/ 2065561 w 5573920"/>
                  <a:gd name="connsiteY678" fmla="*/ 296408 h 1152527"/>
                  <a:gd name="connsiteX679" fmla="*/ 2047452 w 5573920"/>
                  <a:gd name="connsiteY679" fmla="*/ 290386 h 1152527"/>
                  <a:gd name="connsiteX680" fmla="*/ 836087 w 5573920"/>
                  <a:gd name="connsiteY680" fmla="*/ 122415 h 1152527"/>
                  <a:gd name="connsiteX681" fmla="*/ 763229 w 5573920"/>
                  <a:gd name="connsiteY681" fmla="*/ 195274 h 1152527"/>
                  <a:gd name="connsiteX682" fmla="*/ 836087 w 5573920"/>
                  <a:gd name="connsiteY682" fmla="*/ 268133 h 1152527"/>
                  <a:gd name="connsiteX683" fmla="*/ 908946 w 5573920"/>
                  <a:gd name="connsiteY683" fmla="*/ 195274 h 1152527"/>
                  <a:gd name="connsiteX684" fmla="*/ 887986 w 5573920"/>
                  <a:gd name="connsiteY684" fmla="*/ 143375 h 1152527"/>
                  <a:gd name="connsiteX685" fmla="*/ 836087 w 5573920"/>
                  <a:gd name="connsiteY685" fmla="*/ 122415 h 1152527"/>
                  <a:gd name="connsiteX686" fmla="*/ 278695 w 5573920"/>
                  <a:gd name="connsiteY686" fmla="*/ 122415 h 1152527"/>
                  <a:gd name="connsiteX687" fmla="*/ 205837 w 5573920"/>
                  <a:gd name="connsiteY687" fmla="*/ 195274 h 1152527"/>
                  <a:gd name="connsiteX688" fmla="*/ 278695 w 5573920"/>
                  <a:gd name="connsiteY688" fmla="*/ 268133 h 1152527"/>
                  <a:gd name="connsiteX689" fmla="*/ 351554 w 5573920"/>
                  <a:gd name="connsiteY689" fmla="*/ 195274 h 1152527"/>
                  <a:gd name="connsiteX690" fmla="*/ 330594 w 5573920"/>
                  <a:gd name="connsiteY690" fmla="*/ 143375 h 1152527"/>
                  <a:gd name="connsiteX691" fmla="*/ 278695 w 5573920"/>
                  <a:gd name="connsiteY691" fmla="*/ 122415 h 1152527"/>
                  <a:gd name="connsiteX692" fmla="*/ 1393479 w 5573920"/>
                  <a:gd name="connsiteY692" fmla="*/ 122414 h 1152527"/>
                  <a:gd name="connsiteX693" fmla="*/ 1320621 w 5573920"/>
                  <a:gd name="connsiteY693" fmla="*/ 195273 h 1152527"/>
                  <a:gd name="connsiteX694" fmla="*/ 1393479 w 5573920"/>
                  <a:gd name="connsiteY694" fmla="*/ 268132 h 1152527"/>
                  <a:gd name="connsiteX695" fmla="*/ 1466338 w 5573920"/>
                  <a:gd name="connsiteY695" fmla="*/ 195273 h 1152527"/>
                  <a:gd name="connsiteX696" fmla="*/ 1445378 w 5573920"/>
                  <a:gd name="connsiteY696" fmla="*/ 143374 h 1152527"/>
                  <a:gd name="connsiteX697" fmla="*/ 1393479 w 5573920"/>
                  <a:gd name="connsiteY697" fmla="*/ 122414 h 1152527"/>
                  <a:gd name="connsiteX698" fmla="*/ 5295224 w 5573920"/>
                  <a:gd name="connsiteY698" fmla="*/ 122413 h 1152527"/>
                  <a:gd name="connsiteX699" fmla="*/ 5222365 w 5573920"/>
                  <a:gd name="connsiteY699" fmla="*/ 195272 h 1152527"/>
                  <a:gd name="connsiteX700" fmla="*/ 5295224 w 5573920"/>
                  <a:gd name="connsiteY700" fmla="*/ 268131 h 1152527"/>
                  <a:gd name="connsiteX701" fmla="*/ 5368082 w 5573920"/>
                  <a:gd name="connsiteY701" fmla="*/ 195272 h 1152527"/>
                  <a:gd name="connsiteX702" fmla="*/ 5347123 w 5573920"/>
                  <a:gd name="connsiteY702" fmla="*/ 143373 h 1152527"/>
                  <a:gd name="connsiteX703" fmla="*/ 5295224 w 5573920"/>
                  <a:gd name="connsiteY703" fmla="*/ 122413 h 1152527"/>
                  <a:gd name="connsiteX704" fmla="*/ 4737831 w 5573920"/>
                  <a:gd name="connsiteY704" fmla="*/ 122413 h 1152527"/>
                  <a:gd name="connsiteX705" fmla="*/ 4664972 w 5573920"/>
                  <a:gd name="connsiteY705" fmla="*/ 195272 h 1152527"/>
                  <a:gd name="connsiteX706" fmla="*/ 4737831 w 5573920"/>
                  <a:gd name="connsiteY706" fmla="*/ 268131 h 1152527"/>
                  <a:gd name="connsiteX707" fmla="*/ 4810690 w 5573920"/>
                  <a:gd name="connsiteY707" fmla="*/ 195272 h 1152527"/>
                  <a:gd name="connsiteX708" fmla="*/ 4789730 w 5573920"/>
                  <a:gd name="connsiteY708" fmla="*/ 143373 h 1152527"/>
                  <a:gd name="connsiteX709" fmla="*/ 4737831 w 5573920"/>
                  <a:gd name="connsiteY709" fmla="*/ 122413 h 1152527"/>
                  <a:gd name="connsiteX710" fmla="*/ 4180439 w 5573920"/>
                  <a:gd name="connsiteY710" fmla="*/ 122413 h 1152527"/>
                  <a:gd name="connsiteX711" fmla="*/ 4107580 w 5573920"/>
                  <a:gd name="connsiteY711" fmla="*/ 195272 h 1152527"/>
                  <a:gd name="connsiteX712" fmla="*/ 4180439 w 5573920"/>
                  <a:gd name="connsiteY712" fmla="*/ 268131 h 1152527"/>
                  <a:gd name="connsiteX713" fmla="*/ 4253298 w 5573920"/>
                  <a:gd name="connsiteY713" fmla="*/ 195272 h 1152527"/>
                  <a:gd name="connsiteX714" fmla="*/ 4232338 w 5573920"/>
                  <a:gd name="connsiteY714" fmla="*/ 143373 h 1152527"/>
                  <a:gd name="connsiteX715" fmla="*/ 4180439 w 5573920"/>
                  <a:gd name="connsiteY715" fmla="*/ 122413 h 1152527"/>
                  <a:gd name="connsiteX716" fmla="*/ 3623047 w 5573920"/>
                  <a:gd name="connsiteY716" fmla="*/ 122413 h 1152527"/>
                  <a:gd name="connsiteX717" fmla="*/ 3550188 w 5573920"/>
                  <a:gd name="connsiteY717" fmla="*/ 195272 h 1152527"/>
                  <a:gd name="connsiteX718" fmla="*/ 3623047 w 5573920"/>
                  <a:gd name="connsiteY718" fmla="*/ 268131 h 1152527"/>
                  <a:gd name="connsiteX719" fmla="*/ 3695906 w 5573920"/>
                  <a:gd name="connsiteY719" fmla="*/ 195272 h 1152527"/>
                  <a:gd name="connsiteX720" fmla="*/ 3674946 w 5573920"/>
                  <a:gd name="connsiteY720" fmla="*/ 143373 h 1152527"/>
                  <a:gd name="connsiteX721" fmla="*/ 3623047 w 5573920"/>
                  <a:gd name="connsiteY721" fmla="*/ 122413 h 1152527"/>
                  <a:gd name="connsiteX722" fmla="*/ 3065655 w 5573920"/>
                  <a:gd name="connsiteY722" fmla="*/ 122413 h 1152527"/>
                  <a:gd name="connsiteX723" fmla="*/ 2992796 w 5573920"/>
                  <a:gd name="connsiteY723" fmla="*/ 195272 h 1152527"/>
                  <a:gd name="connsiteX724" fmla="*/ 3065655 w 5573920"/>
                  <a:gd name="connsiteY724" fmla="*/ 268131 h 1152527"/>
                  <a:gd name="connsiteX725" fmla="*/ 3138514 w 5573920"/>
                  <a:gd name="connsiteY725" fmla="*/ 195272 h 1152527"/>
                  <a:gd name="connsiteX726" fmla="*/ 3117554 w 5573920"/>
                  <a:gd name="connsiteY726" fmla="*/ 143373 h 1152527"/>
                  <a:gd name="connsiteX727" fmla="*/ 3065655 w 5573920"/>
                  <a:gd name="connsiteY727" fmla="*/ 122413 h 1152527"/>
                  <a:gd name="connsiteX728" fmla="*/ 2508263 w 5573920"/>
                  <a:gd name="connsiteY728" fmla="*/ 122413 h 1152527"/>
                  <a:gd name="connsiteX729" fmla="*/ 2435404 w 5573920"/>
                  <a:gd name="connsiteY729" fmla="*/ 195272 h 1152527"/>
                  <a:gd name="connsiteX730" fmla="*/ 2508263 w 5573920"/>
                  <a:gd name="connsiteY730" fmla="*/ 268131 h 1152527"/>
                  <a:gd name="connsiteX731" fmla="*/ 2581122 w 5573920"/>
                  <a:gd name="connsiteY731" fmla="*/ 195272 h 1152527"/>
                  <a:gd name="connsiteX732" fmla="*/ 2560162 w 5573920"/>
                  <a:gd name="connsiteY732" fmla="*/ 143373 h 1152527"/>
                  <a:gd name="connsiteX733" fmla="*/ 2508263 w 5573920"/>
                  <a:gd name="connsiteY733" fmla="*/ 122413 h 1152527"/>
                  <a:gd name="connsiteX734" fmla="*/ 1950871 w 5573920"/>
                  <a:gd name="connsiteY734" fmla="*/ 122413 h 1152527"/>
                  <a:gd name="connsiteX735" fmla="*/ 1878012 w 5573920"/>
                  <a:gd name="connsiteY735" fmla="*/ 195272 h 1152527"/>
                  <a:gd name="connsiteX736" fmla="*/ 1950871 w 5573920"/>
                  <a:gd name="connsiteY736" fmla="*/ 268131 h 1152527"/>
                  <a:gd name="connsiteX737" fmla="*/ 2023730 w 5573920"/>
                  <a:gd name="connsiteY737" fmla="*/ 195272 h 1152527"/>
                  <a:gd name="connsiteX738" fmla="*/ 2002770 w 5573920"/>
                  <a:gd name="connsiteY738" fmla="*/ 143373 h 1152527"/>
                  <a:gd name="connsiteX739" fmla="*/ 1950871 w 5573920"/>
                  <a:gd name="connsiteY739" fmla="*/ 122413 h 1152527"/>
                  <a:gd name="connsiteX740" fmla="*/ 1672176 w 5573920"/>
                  <a:gd name="connsiteY740" fmla="*/ 0 h 1152527"/>
                  <a:gd name="connsiteX741" fmla="*/ 2229568 w 5573920"/>
                  <a:gd name="connsiteY741" fmla="*/ 0 h 1152527"/>
                  <a:gd name="connsiteX742" fmla="*/ 2786960 w 5573920"/>
                  <a:gd name="connsiteY742" fmla="*/ 0 h 1152527"/>
                  <a:gd name="connsiteX743" fmla="*/ 3344352 w 5573920"/>
                  <a:gd name="connsiteY743" fmla="*/ 0 h 1152527"/>
                  <a:gd name="connsiteX744" fmla="*/ 3901744 w 5573920"/>
                  <a:gd name="connsiteY744" fmla="*/ 0 h 1152527"/>
                  <a:gd name="connsiteX745" fmla="*/ 4459136 w 5573920"/>
                  <a:gd name="connsiteY745" fmla="*/ 0 h 1152527"/>
                  <a:gd name="connsiteX746" fmla="*/ 5016528 w 5573920"/>
                  <a:gd name="connsiteY746" fmla="*/ 0 h 1152527"/>
                  <a:gd name="connsiteX747" fmla="*/ 5573920 w 5573920"/>
                  <a:gd name="connsiteY747" fmla="*/ 0 h 1152527"/>
                  <a:gd name="connsiteX748" fmla="*/ 5573920 w 5573920"/>
                  <a:gd name="connsiteY748" fmla="*/ 1152525 h 1152527"/>
                  <a:gd name="connsiteX749" fmla="*/ 5016528 w 5573920"/>
                  <a:gd name="connsiteY749" fmla="*/ 1152525 h 1152527"/>
                  <a:gd name="connsiteX750" fmla="*/ 4459136 w 5573920"/>
                  <a:gd name="connsiteY750" fmla="*/ 1152525 h 1152527"/>
                  <a:gd name="connsiteX751" fmla="*/ 3901744 w 5573920"/>
                  <a:gd name="connsiteY751" fmla="*/ 1152525 h 1152527"/>
                  <a:gd name="connsiteX752" fmla="*/ 3344352 w 5573920"/>
                  <a:gd name="connsiteY752" fmla="*/ 1152525 h 1152527"/>
                  <a:gd name="connsiteX753" fmla="*/ 2786960 w 5573920"/>
                  <a:gd name="connsiteY753" fmla="*/ 1152525 h 1152527"/>
                  <a:gd name="connsiteX754" fmla="*/ 2229568 w 5573920"/>
                  <a:gd name="connsiteY754" fmla="*/ 1152525 h 1152527"/>
                  <a:gd name="connsiteX755" fmla="*/ 1672176 w 5573920"/>
                  <a:gd name="connsiteY755" fmla="*/ 1152525 h 1152527"/>
                  <a:gd name="connsiteX756" fmla="*/ 1672176 w 5573920"/>
                  <a:gd name="connsiteY756" fmla="*/ 1152526 h 1152527"/>
                  <a:gd name="connsiteX757" fmla="*/ 1114784 w 5573920"/>
                  <a:gd name="connsiteY757" fmla="*/ 1152526 h 1152527"/>
                  <a:gd name="connsiteX758" fmla="*/ 1114784 w 5573920"/>
                  <a:gd name="connsiteY758" fmla="*/ 1152527 h 1152527"/>
                  <a:gd name="connsiteX759" fmla="*/ 557392 w 5573920"/>
                  <a:gd name="connsiteY759" fmla="*/ 1152527 h 1152527"/>
                  <a:gd name="connsiteX760" fmla="*/ 0 w 5573920"/>
                  <a:gd name="connsiteY760" fmla="*/ 1152527 h 1152527"/>
                  <a:gd name="connsiteX761" fmla="*/ 0 w 5573920"/>
                  <a:gd name="connsiteY761" fmla="*/ 2 h 1152527"/>
                  <a:gd name="connsiteX762" fmla="*/ 557392 w 5573920"/>
                  <a:gd name="connsiteY762" fmla="*/ 2 h 1152527"/>
                  <a:gd name="connsiteX763" fmla="*/ 1114784 w 5573920"/>
                  <a:gd name="connsiteY763" fmla="*/ 2 h 1152527"/>
                  <a:gd name="connsiteX764" fmla="*/ 1114784 w 5573920"/>
                  <a:gd name="connsiteY764" fmla="*/ 1 h 1152527"/>
                  <a:gd name="connsiteX765" fmla="*/ 1672176 w 5573920"/>
                  <a:gd name="connsiteY765" fmla="*/ 1 h 115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</a:cxnLst>
                <a:rect l="l" t="t" r="r" b="b"/>
                <a:pathLst>
                  <a:path w="5573920" h="1152527">
                    <a:moveTo>
                      <a:pt x="919590" y="289384"/>
                    </a:moveTo>
                    <a:lnTo>
                      <a:pt x="751581" y="290388"/>
                    </a:lnTo>
                    <a:lnTo>
                      <a:pt x="729448" y="293399"/>
                    </a:lnTo>
                    <a:lnTo>
                      <a:pt x="710333" y="301429"/>
                    </a:lnTo>
                    <a:lnTo>
                      <a:pt x="698260" y="310462"/>
                    </a:lnTo>
                    <a:lnTo>
                      <a:pt x="689206" y="320499"/>
                    </a:lnTo>
                    <a:lnTo>
                      <a:pt x="680152" y="330536"/>
                    </a:lnTo>
                    <a:lnTo>
                      <a:pt x="671097" y="347599"/>
                    </a:lnTo>
                    <a:lnTo>
                      <a:pt x="666067" y="363658"/>
                    </a:lnTo>
                    <a:lnTo>
                      <a:pt x="664055" y="379717"/>
                    </a:lnTo>
                    <a:lnTo>
                      <a:pt x="663049" y="617594"/>
                    </a:lnTo>
                    <a:lnTo>
                      <a:pt x="666067" y="630642"/>
                    </a:lnTo>
                    <a:lnTo>
                      <a:pt x="672103" y="639675"/>
                    </a:lnTo>
                    <a:lnTo>
                      <a:pt x="681158" y="646701"/>
                    </a:lnTo>
                    <a:lnTo>
                      <a:pt x="691218" y="648708"/>
                    </a:lnTo>
                    <a:lnTo>
                      <a:pt x="703291" y="648708"/>
                    </a:lnTo>
                    <a:lnTo>
                      <a:pt x="716369" y="643690"/>
                    </a:lnTo>
                    <a:lnTo>
                      <a:pt x="722405" y="634657"/>
                    </a:lnTo>
                    <a:lnTo>
                      <a:pt x="727436" y="625623"/>
                    </a:lnTo>
                    <a:lnTo>
                      <a:pt x="727436" y="405813"/>
                    </a:lnTo>
                    <a:lnTo>
                      <a:pt x="743532" y="405813"/>
                    </a:lnTo>
                    <a:lnTo>
                      <a:pt x="743532" y="994985"/>
                    </a:lnTo>
                    <a:lnTo>
                      <a:pt x="748563" y="1011044"/>
                    </a:lnTo>
                    <a:lnTo>
                      <a:pt x="754599" y="1018070"/>
                    </a:lnTo>
                    <a:lnTo>
                      <a:pt x="763653" y="1025095"/>
                    </a:lnTo>
                    <a:lnTo>
                      <a:pt x="770695" y="1028107"/>
                    </a:lnTo>
                    <a:lnTo>
                      <a:pt x="782768" y="1030114"/>
                    </a:lnTo>
                    <a:lnTo>
                      <a:pt x="795846" y="1030114"/>
                    </a:lnTo>
                    <a:lnTo>
                      <a:pt x="807919" y="1026099"/>
                    </a:lnTo>
                    <a:lnTo>
                      <a:pt x="816973" y="1018070"/>
                    </a:lnTo>
                    <a:lnTo>
                      <a:pt x="824016" y="1010040"/>
                    </a:lnTo>
                    <a:lnTo>
                      <a:pt x="828040" y="998999"/>
                    </a:lnTo>
                    <a:lnTo>
                      <a:pt x="829046" y="988962"/>
                    </a:lnTo>
                    <a:lnTo>
                      <a:pt x="828040" y="645697"/>
                    </a:lnTo>
                    <a:lnTo>
                      <a:pt x="844136" y="646701"/>
                    </a:lnTo>
                    <a:lnTo>
                      <a:pt x="844136" y="988962"/>
                    </a:lnTo>
                    <a:lnTo>
                      <a:pt x="846149" y="1003014"/>
                    </a:lnTo>
                    <a:lnTo>
                      <a:pt x="850173" y="1012047"/>
                    </a:lnTo>
                    <a:lnTo>
                      <a:pt x="856209" y="1019073"/>
                    </a:lnTo>
                    <a:lnTo>
                      <a:pt x="865263" y="1026099"/>
                    </a:lnTo>
                    <a:lnTo>
                      <a:pt x="876330" y="1030114"/>
                    </a:lnTo>
                    <a:lnTo>
                      <a:pt x="886390" y="1030114"/>
                    </a:lnTo>
                    <a:lnTo>
                      <a:pt x="898463" y="1030114"/>
                    </a:lnTo>
                    <a:lnTo>
                      <a:pt x="908523" y="1026099"/>
                    </a:lnTo>
                    <a:lnTo>
                      <a:pt x="915565" y="1021081"/>
                    </a:lnTo>
                    <a:lnTo>
                      <a:pt x="921602" y="1014055"/>
                    </a:lnTo>
                    <a:lnTo>
                      <a:pt x="926632" y="1005022"/>
                    </a:lnTo>
                    <a:lnTo>
                      <a:pt x="929650" y="992977"/>
                    </a:lnTo>
                    <a:lnTo>
                      <a:pt x="929650" y="406817"/>
                    </a:lnTo>
                    <a:lnTo>
                      <a:pt x="944741" y="406817"/>
                    </a:lnTo>
                    <a:lnTo>
                      <a:pt x="943734" y="618597"/>
                    </a:lnTo>
                    <a:lnTo>
                      <a:pt x="947759" y="632649"/>
                    </a:lnTo>
                    <a:lnTo>
                      <a:pt x="954801" y="641683"/>
                    </a:lnTo>
                    <a:lnTo>
                      <a:pt x="962849" y="646701"/>
                    </a:lnTo>
                    <a:lnTo>
                      <a:pt x="971904" y="648708"/>
                    </a:lnTo>
                    <a:lnTo>
                      <a:pt x="982970" y="648708"/>
                    </a:lnTo>
                    <a:lnTo>
                      <a:pt x="993031" y="646701"/>
                    </a:lnTo>
                    <a:lnTo>
                      <a:pt x="999067" y="639675"/>
                    </a:lnTo>
                    <a:lnTo>
                      <a:pt x="1006109" y="631646"/>
                    </a:lnTo>
                    <a:lnTo>
                      <a:pt x="1009127" y="618597"/>
                    </a:lnTo>
                    <a:lnTo>
                      <a:pt x="1009127" y="383732"/>
                    </a:lnTo>
                    <a:lnTo>
                      <a:pt x="1006109" y="361650"/>
                    </a:lnTo>
                    <a:lnTo>
                      <a:pt x="1000073" y="346595"/>
                    </a:lnTo>
                    <a:lnTo>
                      <a:pt x="989006" y="326521"/>
                    </a:lnTo>
                    <a:lnTo>
                      <a:pt x="977940" y="314477"/>
                    </a:lnTo>
                    <a:lnTo>
                      <a:pt x="963855" y="303436"/>
                    </a:lnTo>
                    <a:lnTo>
                      <a:pt x="950777" y="296410"/>
                    </a:lnTo>
                    <a:lnTo>
                      <a:pt x="932668" y="290388"/>
                    </a:lnTo>
                    <a:close/>
                    <a:moveTo>
                      <a:pt x="362198" y="289384"/>
                    </a:moveTo>
                    <a:lnTo>
                      <a:pt x="194189" y="290388"/>
                    </a:lnTo>
                    <a:lnTo>
                      <a:pt x="172056" y="293399"/>
                    </a:lnTo>
                    <a:lnTo>
                      <a:pt x="152941" y="301429"/>
                    </a:lnTo>
                    <a:lnTo>
                      <a:pt x="140868" y="310462"/>
                    </a:lnTo>
                    <a:lnTo>
                      <a:pt x="131814" y="320499"/>
                    </a:lnTo>
                    <a:lnTo>
                      <a:pt x="122760" y="330536"/>
                    </a:lnTo>
                    <a:lnTo>
                      <a:pt x="113705" y="347599"/>
                    </a:lnTo>
                    <a:lnTo>
                      <a:pt x="108675" y="363658"/>
                    </a:lnTo>
                    <a:lnTo>
                      <a:pt x="106663" y="379717"/>
                    </a:lnTo>
                    <a:lnTo>
                      <a:pt x="105657" y="617594"/>
                    </a:lnTo>
                    <a:lnTo>
                      <a:pt x="108675" y="630642"/>
                    </a:lnTo>
                    <a:lnTo>
                      <a:pt x="114711" y="639675"/>
                    </a:lnTo>
                    <a:lnTo>
                      <a:pt x="123766" y="646701"/>
                    </a:lnTo>
                    <a:lnTo>
                      <a:pt x="133826" y="648708"/>
                    </a:lnTo>
                    <a:lnTo>
                      <a:pt x="145899" y="648708"/>
                    </a:lnTo>
                    <a:lnTo>
                      <a:pt x="158977" y="643690"/>
                    </a:lnTo>
                    <a:lnTo>
                      <a:pt x="165013" y="634657"/>
                    </a:lnTo>
                    <a:lnTo>
                      <a:pt x="170044" y="625623"/>
                    </a:lnTo>
                    <a:lnTo>
                      <a:pt x="170044" y="405813"/>
                    </a:lnTo>
                    <a:lnTo>
                      <a:pt x="186140" y="405813"/>
                    </a:lnTo>
                    <a:lnTo>
                      <a:pt x="186140" y="994985"/>
                    </a:lnTo>
                    <a:lnTo>
                      <a:pt x="191171" y="1011044"/>
                    </a:lnTo>
                    <a:lnTo>
                      <a:pt x="197207" y="1018070"/>
                    </a:lnTo>
                    <a:lnTo>
                      <a:pt x="206261" y="1025095"/>
                    </a:lnTo>
                    <a:lnTo>
                      <a:pt x="213303" y="1028107"/>
                    </a:lnTo>
                    <a:lnTo>
                      <a:pt x="225376" y="1030114"/>
                    </a:lnTo>
                    <a:lnTo>
                      <a:pt x="238454" y="1030114"/>
                    </a:lnTo>
                    <a:lnTo>
                      <a:pt x="250527" y="1026099"/>
                    </a:lnTo>
                    <a:lnTo>
                      <a:pt x="259581" y="1018070"/>
                    </a:lnTo>
                    <a:lnTo>
                      <a:pt x="266624" y="1010040"/>
                    </a:lnTo>
                    <a:lnTo>
                      <a:pt x="270648" y="998999"/>
                    </a:lnTo>
                    <a:lnTo>
                      <a:pt x="271654" y="988962"/>
                    </a:lnTo>
                    <a:lnTo>
                      <a:pt x="270648" y="645697"/>
                    </a:lnTo>
                    <a:lnTo>
                      <a:pt x="286744" y="646701"/>
                    </a:lnTo>
                    <a:lnTo>
                      <a:pt x="286744" y="988962"/>
                    </a:lnTo>
                    <a:lnTo>
                      <a:pt x="288757" y="1003014"/>
                    </a:lnTo>
                    <a:lnTo>
                      <a:pt x="292781" y="1012047"/>
                    </a:lnTo>
                    <a:lnTo>
                      <a:pt x="298817" y="1019073"/>
                    </a:lnTo>
                    <a:lnTo>
                      <a:pt x="307871" y="1026099"/>
                    </a:lnTo>
                    <a:lnTo>
                      <a:pt x="318938" y="1030114"/>
                    </a:lnTo>
                    <a:lnTo>
                      <a:pt x="328998" y="1030114"/>
                    </a:lnTo>
                    <a:lnTo>
                      <a:pt x="341071" y="1030114"/>
                    </a:lnTo>
                    <a:lnTo>
                      <a:pt x="351131" y="1026099"/>
                    </a:lnTo>
                    <a:lnTo>
                      <a:pt x="358173" y="1021081"/>
                    </a:lnTo>
                    <a:lnTo>
                      <a:pt x="364210" y="1014055"/>
                    </a:lnTo>
                    <a:lnTo>
                      <a:pt x="369240" y="1005022"/>
                    </a:lnTo>
                    <a:lnTo>
                      <a:pt x="372258" y="992977"/>
                    </a:lnTo>
                    <a:lnTo>
                      <a:pt x="372258" y="406817"/>
                    </a:lnTo>
                    <a:lnTo>
                      <a:pt x="387349" y="406817"/>
                    </a:lnTo>
                    <a:lnTo>
                      <a:pt x="386342" y="618597"/>
                    </a:lnTo>
                    <a:lnTo>
                      <a:pt x="390367" y="632649"/>
                    </a:lnTo>
                    <a:lnTo>
                      <a:pt x="397409" y="641683"/>
                    </a:lnTo>
                    <a:lnTo>
                      <a:pt x="405457" y="646701"/>
                    </a:lnTo>
                    <a:lnTo>
                      <a:pt x="414512" y="648708"/>
                    </a:lnTo>
                    <a:lnTo>
                      <a:pt x="425578" y="648708"/>
                    </a:lnTo>
                    <a:lnTo>
                      <a:pt x="435639" y="646701"/>
                    </a:lnTo>
                    <a:lnTo>
                      <a:pt x="441675" y="639675"/>
                    </a:lnTo>
                    <a:lnTo>
                      <a:pt x="448717" y="631646"/>
                    </a:lnTo>
                    <a:lnTo>
                      <a:pt x="451735" y="618597"/>
                    </a:lnTo>
                    <a:lnTo>
                      <a:pt x="451735" y="383732"/>
                    </a:lnTo>
                    <a:lnTo>
                      <a:pt x="448717" y="361650"/>
                    </a:lnTo>
                    <a:lnTo>
                      <a:pt x="442681" y="346595"/>
                    </a:lnTo>
                    <a:lnTo>
                      <a:pt x="431614" y="326521"/>
                    </a:lnTo>
                    <a:lnTo>
                      <a:pt x="420548" y="314477"/>
                    </a:lnTo>
                    <a:lnTo>
                      <a:pt x="406463" y="303436"/>
                    </a:lnTo>
                    <a:lnTo>
                      <a:pt x="393385" y="296410"/>
                    </a:lnTo>
                    <a:lnTo>
                      <a:pt x="375276" y="290388"/>
                    </a:lnTo>
                    <a:close/>
                    <a:moveTo>
                      <a:pt x="1476982" y="289383"/>
                    </a:moveTo>
                    <a:lnTo>
                      <a:pt x="1308973" y="290387"/>
                    </a:lnTo>
                    <a:lnTo>
                      <a:pt x="1286840" y="293398"/>
                    </a:lnTo>
                    <a:lnTo>
                      <a:pt x="1267725" y="301428"/>
                    </a:lnTo>
                    <a:lnTo>
                      <a:pt x="1255652" y="310461"/>
                    </a:lnTo>
                    <a:lnTo>
                      <a:pt x="1246598" y="320498"/>
                    </a:lnTo>
                    <a:lnTo>
                      <a:pt x="1237544" y="330535"/>
                    </a:lnTo>
                    <a:lnTo>
                      <a:pt x="1228489" y="347598"/>
                    </a:lnTo>
                    <a:lnTo>
                      <a:pt x="1223459" y="363657"/>
                    </a:lnTo>
                    <a:lnTo>
                      <a:pt x="1221447" y="379716"/>
                    </a:lnTo>
                    <a:lnTo>
                      <a:pt x="1220441" y="617593"/>
                    </a:lnTo>
                    <a:lnTo>
                      <a:pt x="1223459" y="630641"/>
                    </a:lnTo>
                    <a:lnTo>
                      <a:pt x="1229495" y="639674"/>
                    </a:lnTo>
                    <a:lnTo>
                      <a:pt x="1238550" y="646700"/>
                    </a:lnTo>
                    <a:lnTo>
                      <a:pt x="1248610" y="648707"/>
                    </a:lnTo>
                    <a:lnTo>
                      <a:pt x="1260683" y="648707"/>
                    </a:lnTo>
                    <a:lnTo>
                      <a:pt x="1273761" y="643689"/>
                    </a:lnTo>
                    <a:lnTo>
                      <a:pt x="1279797" y="634656"/>
                    </a:lnTo>
                    <a:lnTo>
                      <a:pt x="1284828" y="625622"/>
                    </a:lnTo>
                    <a:lnTo>
                      <a:pt x="1284828" y="405812"/>
                    </a:lnTo>
                    <a:lnTo>
                      <a:pt x="1300924" y="405812"/>
                    </a:lnTo>
                    <a:lnTo>
                      <a:pt x="1300924" y="994984"/>
                    </a:lnTo>
                    <a:lnTo>
                      <a:pt x="1305955" y="1011043"/>
                    </a:lnTo>
                    <a:lnTo>
                      <a:pt x="1311991" y="1018069"/>
                    </a:lnTo>
                    <a:lnTo>
                      <a:pt x="1321045" y="1025094"/>
                    </a:lnTo>
                    <a:lnTo>
                      <a:pt x="1328087" y="1028106"/>
                    </a:lnTo>
                    <a:lnTo>
                      <a:pt x="1340160" y="1030113"/>
                    </a:lnTo>
                    <a:lnTo>
                      <a:pt x="1353238" y="1030113"/>
                    </a:lnTo>
                    <a:lnTo>
                      <a:pt x="1365311" y="1026098"/>
                    </a:lnTo>
                    <a:lnTo>
                      <a:pt x="1374365" y="1018069"/>
                    </a:lnTo>
                    <a:lnTo>
                      <a:pt x="1381408" y="1010039"/>
                    </a:lnTo>
                    <a:lnTo>
                      <a:pt x="1385432" y="998998"/>
                    </a:lnTo>
                    <a:lnTo>
                      <a:pt x="1386438" y="988961"/>
                    </a:lnTo>
                    <a:lnTo>
                      <a:pt x="1385432" y="645696"/>
                    </a:lnTo>
                    <a:lnTo>
                      <a:pt x="1401528" y="646700"/>
                    </a:lnTo>
                    <a:lnTo>
                      <a:pt x="1401528" y="988961"/>
                    </a:lnTo>
                    <a:lnTo>
                      <a:pt x="1403541" y="1003013"/>
                    </a:lnTo>
                    <a:lnTo>
                      <a:pt x="1407565" y="1012046"/>
                    </a:lnTo>
                    <a:lnTo>
                      <a:pt x="1413601" y="1019072"/>
                    </a:lnTo>
                    <a:lnTo>
                      <a:pt x="1422655" y="1026098"/>
                    </a:lnTo>
                    <a:lnTo>
                      <a:pt x="1433722" y="1030113"/>
                    </a:lnTo>
                    <a:lnTo>
                      <a:pt x="1443782" y="1030113"/>
                    </a:lnTo>
                    <a:lnTo>
                      <a:pt x="1455855" y="1030113"/>
                    </a:lnTo>
                    <a:lnTo>
                      <a:pt x="1465915" y="1026098"/>
                    </a:lnTo>
                    <a:lnTo>
                      <a:pt x="1472957" y="1021080"/>
                    </a:lnTo>
                    <a:lnTo>
                      <a:pt x="1478994" y="1014054"/>
                    </a:lnTo>
                    <a:lnTo>
                      <a:pt x="1484024" y="1005021"/>
                    </a:lnTo>
                    <a:lnTo>
                      <a:pt x="1487042" y="992976"/>
                    </a:lnTo>
                    <a:lnTo>
                      <a:pt x="1487042" y="406816"/>
                    </a:lnTo>
                    <a:lnTo>
                      <a:pt x="1502133" y="406816"/>
                    </a:lnTo>
                    <a:lnTo>
                      <a:pt x="1501126" y="618596"/>
                    </a:lnTo>
                    <a:lnTo>
                      <a:pt x="1505151" y="632648"/>
                    </a:lnTo>
                    <a:lnTo>
                      <a:pt x="1512193" y="641682"/>
                    </a:lnTo>
                    <a:lnTo>
                      <a:pt x="1520241" y="646700"/>
                    </a:lnTo>
                    <a:lnTo>
                      <a:pt x="1529296" y="648707"/>
                    </a:lnTo>
                    <a:lnTo>
                      <a:pt x="1540362" y="648707"/>
                    </a:lnTo>
                    <a:lnTo>
                      <a:pt x="1550423" y="646700"/>
                    </a:lnTo>
                    <a:lnTo>
                      <a:pt x="1556459" y="639674"/>
                    </a:lnTo>
                    <a:lnTo>
                      <a:pt x="1563501" y="631645"/>
                    </a:lnTo>
                    <a:lnTo>
                      <a:pt x="1566519" y="618596"/>
                    </a:lnTo>
                    <a:lnTo>
                      <a:pt x="1566519" y="383731"/>
                    </a:lnTo>
                    <a:lnTo>
                      <a:pt x="1563501" y="361649"/>
                    </a:lnTo>
                    <a:lnTo>
                      <a:pt x="1557465" y="346594"/>
                    </a:lnTo>
                    <a:lnTo>
                      <a:pt x="1546398" y="326520"/>
                    </a:lnTo>
                    <a:lnTo>
                      <a:pt x="1535332" y="314476"/>
                    </a:lnTo>
                    <a:lnTo>
                      <a:pt x="1521247" y="303435"/>
                    </a:lnTo>
                    <a:lnTo>
                      <a:pt x="1508169" y="296409"/>
                    </a:lnTo>
                    <a:lnTo>
                      <a:pt x="1490060" y="290387"/>
                    </a:lnTo>
                    <a:close/>
                    <a:moveTo>
                      <a:pt x="5378726" y="289382"/>
                    </a:moveTo>
                    <a:lnTo>
                      <a:pt x="5210717" y="290386"/>
                    </a:lnTo>
                    <a:lnTo>
                      <a:pt x="5188584" y="293397"/>
                    </a:lnTo>
                    <a:lnTo>
                      <a:pt x="5169469" y="301427"/>
                    </a:lnTo>
                    <a:lnTo>
                      <a:pt x="5157397" y="310460"/>
                    </a:lnTo>
                    <a:lnTo>
                      <a:pt x="5148342" y="320497"/>
                    </a:lnTo>
                    <a:lnTo>
                      <a:pt x="5139288" y="330534"/>
                    </a:lnTo>
                    <a:lnTo>
                      <a:pt x="5130234" y="347597"/>
                    </a:lnTo>
                    <a:lnTo>
                      <a:pt x="5125204" y="363656"/>
                    </a:lnTo>
                    <a:lnTo>
                      <a:pt x="5123191" y="379715"/>
                    </a:lnTo>
                    <a:lnTo>
                      <a:pt x="5122185" y="617592"/>
                    </a:lnTo>
                    <a:lnTo>
                      <a:pt x="5125204" y="630640"/>
                    </a:lnTo>
                    <a:lnTo>
                      <a:pt x="5131240" y="639673"/>
                    </a:lnTo>
                    <a:lnTo>
                      <a:pt x="5140294" y="646699"/>
                    </a:lnTo>
                    <a:lnTo>
                      <a:pt x="5150354" y="648706"/>
                    </a:lnTo>
                    <a:lnTo>
                      <a:pt x="5162427" y="648706"/>
                    </a:lnTo>
                    <a:lnTo>
                      <a:pt x="5175506" y="643688"/>
                    </a:lnTo>
                    <a:lnTo>
                      <a:pt x="5181542" y="634655"/>
                    </a:lnTo>
                    <a:lnTo>
                      <a:pt x="5186572" y="625621"/>
                    </a:lnTo>
                    <a:lnTo>
                      <a:pt x="5186572" y="405811"/>
                    </a:lnTo>
                    <a:lnTo>
                      <a:pt x="5202669" y="405811"/>
                    </a:lnTo>
                    <a:lnTo>
                      <a:pt x="5202669" y="994983"/>
                    </a:lnTo>
                    <a:lnTo>
                      <a:pt x="5207699" y="1011042"/>
                    </a:lnTo>
                    <a:lnTo>
                      <a:pt x="5213735" y="1018068"/>
                    </a:lnTo>
                    <a:lnTo>
                      <a:pt x="5222789" y="1025093"/>
                    </a:lnTo>
                    <a:lnTo>
                      <a:pt x="5229832" y="1028105"/>
                    </a:lnTo>
                    <a:lnTo>
                      <a:pt x="5241904" y="1030112"/>
                    </a:lnTo>
                    <a:lnTo>
                      <a:pt x="5254983" y="1030112"/>
                    </a:lnTo>
                    <a:lnTo>
                      <a:pt x="5267055" y="1026097"/>
                    </a:lnTo>
                    <a:lnTo>
                      <a:pt x="5276110" y="1018068"/>
                    </a:lnTo>
                    <a:lnTo>
                      <a:pt x="5283152" y="1010038"/>
                    </a:lnTo>
                    <a:lnTo>
                      <a:pt x="5287176" y="998997"/>
                    </a:lnTo>
                    <a:lnTo>
                      <a:pt x="5288182" y="988960"/>
                    </a:lnTo>
                    <a:lnTo>
                      <a:pt x="5287176" y="645695"/>
                    </a:lnTo>
                    <a:lnTo>
                      <a:pt x="5303273" y="646699"/>
                    </a:lnTo>
                    <a:lnTo>
                      <a:pt x="5303273" y="988960"/>
                    </a:lnTo>
                    <a:lnTo>
                      <a:pt x="5305285" y="1003012"/>
                    </a:lnTo>
                    <a:lnTo>
                      <a:pt x="5309309" y="1012045"/>
                    </a:lnTo>
                    <a:lnTo>
                      <a:pt x="5315345" y="1019071"/>
                    </a:lnTo>
                    <a:lnTo>
                      <a:pt x="5324400" y="1026097"/>
                    </a:lnTo>
                    <a:lnTo>
                      <a:pt x="5335466" y="1030112"/>
                    </a:lnTo>
                    <a:lnTo>
                      <a:pt x="5345527" y="1030112"/>
                    </a:lnTo>
                    <a:lnTo>
                      <a:pt x="5357599" y="1030112"/>
                    </a:lnTo>
                    <a:lnTo>
                      <a:pt x="5367660" y="1026097"/>
                    </a:lnTo>
                    <a:lnTo>
                      <a:pt x="5374702" y="1021079"/>
                    </a:lnTo>
                    <a:lnTo>
                      <a:pt x="5380738" y="1014053"/>
                    </a:lnTo>
                    <a:lnTo>
                      <a:pt x="5385768" y="1005020"/>
                    </a:lnTo>
                    <a:lnTo>
                      <a:pt x="5388786" y="992975"/>
                    </a:lnTo>
                    <a:lnTo>
                      <a:pt x="5388786" y="406815"/>
                    </a:lnTo>
                    <a:lnTo>
                      <a:pt x="5403877" y="406815"/>
                    </a:lnTo>
                    <a:lnTo>
                      <a:pt x="5402871" y="618595"/>
                    </a:lnTo>
                    <a:lnTo>
                      <a:pt x="5406895" y="632647"/>
                    </a:lnTo>
                    <a:lnTo>
                      <a:pt x="5413937" y="641681"/>
                    </a:lnTo>
                    <a:lnTo>
                      <a:pt x="5421986" y="646699"/>
                    </a:lnTo>
                    <a:lnTo>
                      <a:pt x="5431040" y="648706"/>
                    </a:lnTo>
                    <a:lnTo>
                      <a:pt x="5442107" y="648706"/>
                    </a:lnTo>
                    <a:lnTo>
                      <a:pt x="5452167" y="646699"/>
                    </a:lnTo>
                    <a:lnTo>
                      <a:pt x="5458203" y="639673"/>
                    </a:lnTo>
                    <a:lnTo>
                      <a:pt x="5465246" y="631644"/>
                    </a:lnTo>
                    <a:lnTo>
                      <a:pt x="5468264" y="618595"/>
                    </a:lnTo>
                    <a:lnTo>
                      <a:pt x="5468264" y="383730"/>
                    </a:lnTo>
                    <a:lnTo>
                      <a:pt x="5465246" y="361648"/>
                    </a:lnTo>
                    <a:lnTo>
                      <a:pt x="5459209" y="346593"/>
                    </a:lnTo>
                    <a:lnTo>
                      <a:pt x="5448143" y="326519"/>
                    </a:lnTo>
                    <a:lnTo>
                      <a:pt x="5437076" y="314475"/>
                    </a:lnTo>
                    <a:lnTo>
                      <a:pt x="5422992" y="303434"/>
                    </a:lnTo>
                    <a:lnTo>
                      <a:pt x="5409913" y="296408"/>
                    </a:lnTo>
                    <a:lnTo>
                      <a:pt x="5391804" y="290386"/>
                    </a:lnTo>
                    <a:close/>
                    <a:moveTo>
                      <a:pt x="4821334" y="289382"/>
                    </a:moveTo>
                    <a:lnTo>
                      <a:pt x="4653324" y="290386"/>
                    </a:lnTo>
                    <a:lnTo>
                      <a:pt x="4631192" y="293397"/>
                    </a:lnTo>
                    <a:lnTo>
                      <a:pt x="4612077" y="301427"/>
                    </a:lnTo>
                    <a:lnTo>
                      <a:pt x="4600004" y="310460"/>
                    </a:lnTo>
                    <a:lnTo>
                      <a:pt x="4590950" y="320497"/>
                    </a:lnTo>
                    <a:lnTo>
                      <a:pt x="4581895" y="330534"/>
                    </a:lnTo>
                    <a:lnTo>
                      <a:pt x="4572841" y="347597"/>
                    </a:lnTo>
                    <a:lnTo>
                      <a:pt x="4567811" y="363656"/>
                    </a:lnTo>
                    <a:lnTo>
                      <a:pt x="4565799" y="379715"/>
                    </a:lnTo>
                    <a:lnTo>
                      <a:pt x="4564793" y="617592"/>
                    </a:lnTo>
                    <a:lnTo>
                      <a:pt x="4567811" y="630640"/>
                    </a:lnTo>
                    <a:lnTo>
                      <a:pt x="4573847" y="639673"/>
                    </a:lnTo>
                    <a:lnTo>
                      <a:pt x="4582902" y="646699"/>
                    </a:lnTo>
                    <a:lnTo>
                      <a:pt x="4592962" y="648706"/>
                    </a:lnTo>
                    <a:lnTo>
                      <a:pt x="4605035" y="648706"/>
                    </a:lnTo>
                    <a:lnTo>
                      <a:pt x="4618113" y="643688"/>
                    </a:lnTo>
                    <a:lnTo>
                      <a:pt x="4624149" y="634655"/>
                    </a:lnTo>
                    <a:lnTo>
                      <a:pt x="4629180" y="625621"/>
                    </a:lnTo>
                    <a:lnTo>
                      <a:pt x="4629180" y="405811"/>
                    </a:lnTo>
                    <a:lnTo>
                      <a:pt x="4645276" y="405811"/>
                    </a:lnTo>
                    <a:lnTo>
                      <a:pt x="4645276" y="994983"/>
                    </a:lnTo>
                    <a:lnTo>
                      <a:pt x="4650306" y="1011042"/>
                    </a:lnTo>
                    <a:lnTo>
                      <a:pt x="4656343" y="1018068"/>
                    </a:lnTo>
                    <a:lnTo>
                      <a:pt x="4665397" y="1025093"/>
                    </a:lnTo>
                    <a:lnTo>
                      <a:pt x="4672439" y="1028105"/>
                    </a:lnTo>
                    <a:lnTo>
                      <a:pt x="4684512" y="1030112"/>
                    </a:lnTo>
                    <a:lnTo>
                      <a:pt x="4697590" y="1030112"/>
                    </a:lnTo>
                    <a:lnTo>
                      <a:pt x="4709663" y="1026097"/>
                    </a:lnTo>
                    <a:lnTo>
                      <a:pt x="4718717" y="1018068"/>
                    </a:lnTo>
                    <a:lnTo>
                      <a:pt x="4725760" y="1010038"/>
                    </a:lnTo>
                    <a:lnTo>
                      <a:pt x="4729784" y="998997"/>
                    </a:lnTo>
                    <a:lnTo>
                      <a:pt x="4730790" y="988960"/>
                    </a:lnTo>
                    <a:lnTo>
                      <a:pt x="4729784" y="645695"/>
                    </a:lnTo>
                    <a:lnTo>
                      <a:pt x="4745880" y="646699"/>
                    </a:lnTo>
                    <a:lnTo>
                      <a:pt x="4745880" y="988960"/>
                    </a:lnTo>
                    <a:lnTo>
                      <a:pt x="4747892" y="1003012"/>
                    </a:lnTo>
                    <a:lnTo>
                      <a:pt x="4751917" y="1012045"/>
                    </a:lnTo>
                    <a:lnTo>
                      <a:pt x="4757953" y="1019071"/>
                    </a:lnTo>
                    <a:lnTo>
                      <a:pt x="4767007" y="1026097"/>
                    </a:lnTo>
                    <a:lnTo>
                      <a:pt x="4778074" y="1030112"/>
                    </a:lnTo>
                    <a:lnTo>
                      <a:pt x="4788134" y="1030112"/>
                    </a:lnTo>
                    <a:lnTo>
                      <a:pt x="4800206" y="1030112"/>
                    </a:lnTo>
                    <a:lnTo>
                      <a:pt x="4810267" y="1026097"/>
                    </a:lnTo>
                    <a:lnTo>
                      <a:pt x="4817309" y="1021079"/>
                    </a:lnTo>
                    <a:lnTo>
                      <a:pt x="4823345" y="1014053"/>
                    </a:lnTo>
                    <a:lnTo>
                      <a:pt x="4828376" y="1005020"/>
                    </a:lnTo>
                    <a:lnTo>
                      <a:pt x="4831394" y="992975"/>
                    </a:lnTo>
                    <a:lnTo>
                      <a:pt x="4831394" y="406815"/>
                    </a:lnTo>
                    <a:lnTo>
                      <a:pt x="4846484" y="406815"/>
                    </a:lnTo>
                    <a:lnTo>
                      <a:pt x="4845478" y="618595"/>
                    </a:lnTo>
                    <a:lnTo>
                      <a:pt x="4849502" y="632647"/>
                    </a:lnTo>
                    <a:lnTo>
                      <a:pt x="4856545" y="641681"/>
                    </a:lnTo>
                    <a:lnTo>
                      <a:pt x="4864593" y="646699"/>
                    </a:lnTo>
                    <a:lnTo>
                      <a:pt x="4873648" y="648706"/>
                    </a:lnTo>
                    <a:lnTo>
                      <a:pt x="4884714" y="648706"/>
                    </a:lnTo>
                    <a:lnTo>
                      <a:pt x="4894774" y="646699"/>
                    </a:lnTo>
                    <a:lnTo>
                      <a:pt x="4900811" y="639673"/>
                    </a:lnTo>
                    <a:lnTo>
                      <a:pt x="4907853" y="631644"/>
                    </a:lnTo>
                    <a:lnTo>
                      <a:pt x="4910871" y="618595"/>
                    </a:lnTo>
                    <a:lnTo>
                      <a:pt x="4910871" y="383730"/>
                    </a:lnTo>
                    <a:lnTo>
                      <a:pt x="4907853" y="361648"/>
                    </a:lnTo>
                    <a:lnTo>
                      <a:pt x="4901817" y="346593"/>
                    </a:lnTo>
                    <a:lnTo>
                      <a:pt x="4890750" y="326519"/>
                    </a:lnTo>
                    <a:lnTo>
                      <a:pt x="4879684" y="314475"/>
                    </a:lnTo>
                    <a:lnTo>
                      <a:pt x="4865599" y="303434"/>
                    </a:lnTo>
                    <a:lnTo>
                      <a:pt x="4852521" y="296408"/>
                    </a:lnTo>
                    <a:lnTo>
                      <a:pt x="4834412" y="290386"/>
                    </a:lnTo>
                    <a:close/>
                    <a:moveTo>
                      <a:pt x="4263942" y="289382"/>
                    </a:moveTo>
                    <a:lnTo>
                      <a:pt x="4095932" y="290386"/>
                    </a:lnTo>
                    <a:lnTo>
                      <a:pt x="4073800" y="293397"/>
                    </a:lnTo>
                    <a:lnTo>
                      <a:pt x="4054685" y="301427"/>
                    </a:lnTo>
                    <a:lnTo>
                      <a:pt x="4042612" y="310460"/>
                    </a:lnTo>
                    <a:lnTo>
                      <a:pt x="4033558" y="320497"/>
                    </a:lnTo>
                    <a:lnTo>
                      <a:pt x="4024503" y="330534"/>
                    </a:lnTo>
                    <a:lnTo>
                      <a:pt x="4015449" y="347597"/>
                    </a:lnTo>
                    <a:lnTo>
                      <a:pt x="4010419" y="363656"/>
                    </a:lnTo>
                    <a:lnTo>
                      <a:pt x="4008407" y="379715"/>
                    </a:lnTo>
                    <a:lnTo>
                      <a:pt x="4007401" y="617592"/>
                    </a:lnTo>
                    <a:lnTo>
                      <a:pt x="4010419" y="630640"/>
                    </a:lnTo>
                    <a:lnTo>
                      <a:pt x="4016455" y="639673"/>
                    </a:lnTo>
                    <a:lnTo>
                      <a:pt x="4025510" y="646699"/>
                    </a:lnTo>
                    <a:lnTo>
                      <a:pt x="4035570" y="648706"/>
                    </a:lnTo>
                    <a:lnTo>
                      <a:pt x="4047643" y="648706"/>
                    </a:lnTo>
                    <a:lnTo>
                      <a:pt x="4060721" y="643688"/>
                    </a:lnTo>
                    <a:lnTo>
                      <a:pt x="4066757" y="634655"/>
                    </a:lnTo>
                    <a:lnTo>
                      <a:pt x="4071788" y="625621"/>
                    </a:lnTo>
                    <a:lnTo>
                      <a:pt x="4071788" y="405811"/>
                    </a:lnTo>
                    <a:lnTo>
                      <a:pt x="4087884" y="405811"/>
                    </a:lnTo>
                    <a:lnTo>
                      <a:pt x="4087884" y="994983"/>
                    </a:lnTo>
                    <a:lnTo>
                      <a:pt x="4092914" y="1011042"/>
                    </a:lnTo>
                    <a:lnTo>
                      <a:pt x="4098951" y="1018068"/>
                    </a:lnTo>
                    <a:lnTo>
                      <a:pt x="4108005" y="1025093"/>
                    </a:lnTo>
                    <a:lnTo>
                      <a:pt x="4115047" y="1028105"/>
                    </a:lnTo>
                    <a:lnTo>
                      <a:pt x="4127120" y="1030112"/>
                    </a:lnTo>
                    <a:lnTo>
                      <a:pt x="4140198" y="1030112"/>
                    </a:lnTo>
                    <a:lnTo>
                      <a:pt x="4152271" y="1026097"/>
                    </a:lnTo>
                    <a:lnTo>
                      <a:pt x="4161325" y="1018068"/>
                    </a:lnTo>
                    <a:lnTo>
                      <a:pt x="4168368" y="1010038"/>
                    </a:lnTo>
                    <a:lnTo>
                      <a:pt x="4172392" y="998997"/>
                    </a:lnTo>
                    <a:lnTo>
                      <a:pt x="4173398" y="988960"/>
                    </a:lnTo>
                    <a:lnTo>
                      <a:pt x="4172392" y="645695"/>
                    </a:lnTo>
                    <a:lnTo>
                      <a:pt x="4188488" y="646699"/>
                    </a:lnTo>
                    <a:lnTo>
                      <a:pt x="4188488" y="988960"/>
                    </a:lnTo>
                    <a:lnTo>
                      <a:pt x="4190500" y="1003012"/>
                    </a:lnTo>
                    <a:lnTo>
                      <a:pt x="4194525" y="1012045"/>
                    </a:lnTo>
                    <a:lnTo>
                      <a:pt x="4200561" y="1019071"/>
                    </a:lnTo>
                    <a:lnTo>
                      <a:pt x="4209615" y="1026097"/>
                    </a:lnTo>
                    <a:lnTo>
                      <a:pt x="4220682" y="1030112"/>
                    </a:lnTo>
                    <a:lnTo>
                      <a:pt x="4230742" y="1030112"/>
                    </a:lnTo>
                    <a:lnTo>
                      <a:pt x="4242814" y="1030112"/>
                    </a:lnTo>
                    <a:lnTo>
                      <a:pt x="4252875" y="1026097"/>
                    </a:lnTo>
                    <a:lnTo>
                      <a:pt x="4259917" y="1021079"/>
                    </a:lnTo>
                    <a:lnTo>
                      <a:pt x="4265953" y="1014053"/>
                    </a:lnTo>
                    <a:lnTo>
                      <a:pt x="4270984" y="1005020"/>
                    </a:lnTo>
                    <a:lnTo>
                      <a:pt x="4274002" y="992975"/>
                    </a:lnTo>
                    <a:lnTo>
                      <a:pt x="4274002" y="406815"/>
                    </a:lnTo>
                    <a:lnTo>
                      <a:pt x="4289092" y="406815"/>
                    </a:lnTo>
                    <a:lnTo>
                      <a:pt x="4288086" y="618595"/>
                    </a:lnTo>
                    <a:lnTo>
                      <a:pt x="4292110" y="632647"/>
                    </a:lnTo>
                    <a:lnTo>
                      <a:pt x="4299153" y="641681"/>
                    </a:lnTo>
                    <a:lnTo>
                      <a:pt x="4307201" y="646699"/>
                    </a:lnTo>
                    <a:lnTo>
                      <a:pt x="4316256" y="648706"/>
                    </a:lnTo>
                    <a:lnTo>
                      <a:pt x="4327322" y="648706"/>
                    </a:lnTo>
                    <a:lnTo>
                      <a:pt x="4337382" y="646699"/>
                    </a:lnTo>
                    <a:lnTo>
                      <a:pt x="4343419" y="639673"/>
                    </a:lnTo>
                    <a:lnTo>
                      <a:pt x="4350461" y="631644"/>
                    </a:lnTo>
                    <a:lnTo>
                      <a:pt x="4353479" y="618595"/>
                    </a:lnTo>
                    <a:lnTo>
                      <a:pt x="4353479" y="383730"/>
                    </a:lnTo>
                    <a:lnTo>
                      <a:pt x="4350461" y="361648"/>
                    </a:lnTo>
                    <a:lnTo>
                      <a:pt x="4344425" y="346593"/>
                    </a:lnTo>
                    <a:lnTo>
                      <a:pt x="4333358" y="326519"/>
                    </a:lnTo>
                    <a:lnTo>
                      <a:pt x="4322292" y="314475"/>
                    </a:lnTo>
                    <a:lnTo>
                      <a:pt x="4308207" y="303434"/>
                    </a:lnTo>
                    <a:lnTo>
                      <a:pt x="4295129" y="296408"/>
                    </a:lnTo>
                    <a:lnTo>
                      <a:pt x="4277020" y="290386"/>
                    </a:lnTo>
                    <a:close/>
                    <a:moveTo>
                      <a:pt x="3706550" y="289382"/>
                    </a:moveTo>
                    <a:lnTo>
                      <a:pt x="3538540" y="290386"/>
                    </a:lnTo>
                    <a:lnTo>
                      <a:pt x="3516408" y="293397"/>
                    </a:lnTo>
                    <a:lnTo>
                      <a:pt x="3497293" y="301427"/>
                    </a:lnTo>
                    <a:lnTo>
                      <a:pt x="3485220" y="310460"/>
                    </a:lnTo>
                    <a:lnTo>
                      <a:pt x="3476166" y="320497"/>
                    </a:lnTo>
                    <a:lnTo>
                      <a:pt x="3467111" y="330534"/>
                    </a:lnTo>
                    <a:lnTo>
                      <a:pt x="3458057" y="347597"/>
                    </a:lnTo>
                    <a:lnTo>
                      <a:pt x="3453027" y="363656"/>
                    </a:lnTo>
                    <a:lnTo>
                      <a:pt x="3451015" y="379715"/>
                    </a:lnTo>
                    <a:lnTo>
                      <a:pt x="3450009" y="617592"/>
                    </a:lnTo>
                    <a:lnTo>
                      <a:pt x="3453027" y="630640"/>
                    </a:lnTo>
                    <a:lnTo>
                      <a:pt x="3459063" y="639673"/>
                    </a:lnTo>
                    <a:lnTo>
                      <a:pt x="3468118" y="646699"/>
                    </a:lnTo>
                    <a:lnTo>
                      <a:pt x="3478178" y="648706"/>
                    </a:lnTo>
                    <a:lnTo>
                      <a:pt x="3490251" y="648706"/>
                    </a:lnTo>
                    <a:lnTo>
                      <a:pt x="3503329" y="643688"/>
                    </a:lnTo>
                    <a:lnTo>
                      <a:pt x="3509365" y="634655"/>
                    </a:lnTo>
                    <a:lnTo>
                      <a:pt x="3514396" y="625621"/>
                    </a:lnTo>
                    <a:lnTo>
                      <a:pt x="3514396" y="405811"/>
                    </a:lnTo>
                    <a:lnTo>
                      <a:pt x="3530492" y="405811"/>
                    </a:lnTo>
                    <a:lnTo>
                      <a:pt x="3530492" y="994983"/>
                    </a:lnTo>
                    <a:lnTo>
                      <a:pt x="3535522" y="1011042"/>
                    </a:lnTo>
                    <a:lnTo>
                      <a:pt x="3541559" y="1018068"/>
                    </a:lnTo>
                    <a:lnTo>
                      <a:pt x="3550613" y="1025093"/>
                    </a:lnTo>
                    <a:lnTo>
                      <a:pt x="3557655" y="1028105"/>
                    </a:lnTo>
                    <a:lnTo>
                      <a:pt x="3569728" y="1030112"/>
                    </a:lnTo>
                    <a:lnTo>
                      <a:pt x="3582806" y="1030112"/>
                    </a:lnTo>
                    <a:lnTo>
                      <a:pt x="3594879" y="1026097"/>
                    </a:lnTo>
                    <a:lnTo>
                      <a:pt x="3603933" y="1018068"/>
                    </a:lnTo>
                    <a:lnTo>
                      <a:pt x="3610976" y="1010038"/>
                    </a:lnTo>
                    <a:lnTo>
                      <a:pt x="3615000" y="998997"/>
                    </a:lnTo>
                    <a:lnTo>
                      <a:pt x="3616006" y="988960"/>
                    </a:lnTo>
                    <a:lnTo>
                      <a:pt x="3615000" y="645695"/>
                    </a:lnTo>
                    <a:lnTo>
                      <a:pt x="3631096" y="646699"/>
                    </a:lnTo>
                    <a:lnTo>
                      <a:pt x="3631096" y="988960"/>
                    </a:lnTo>
                    <a:lnTo>
                      <a:pt x="3633108" y="1003012"/>
                    </a:lnTo>
                    <a:lnTo>
                      <a:pt x="3637133" y="1012045"/>
                    </a:lnTo>
                    <a:lnTo>
                      <a:pt x="3643169" y="1019071"/>
                    </a:lnTo>
                    <a:lnTo>
                      <a:pt x="3652223" y="1026097"/>
                    </a:lnTo>
                    <a:lnTo>
                      <a:pt x="3663290" y="1030112"/>
                    </a:lnTo>
                    <a:lnTo>
                      <a:pt x="3673350" y="1030112"/>
                    </a:lnTo>
                    <a:lnTo>
                      <a:pt x="3685422" y="1030112"/>
                    </a:lnTo>
                    <a:lnTo>
                      <a:pt x="3695483" y="1026097"/>
                    </a:lnTo>
                    <a:lnTo>
                      <a:pt x="3702525" y="1021079"/>
                    </a:lnTo>
                    <a:lnTo>
                      <a:pt x="3708561" y="1014053"/>
                    </a:lnTo>
                    <a:lnTo>
                      <a:pt x="3713592" y="1005020"/>
                    </a:lnTo>
                    <a:lnTo>
                      <a:pt x="3716610" y="992975"/>
                    </a:lnTo>
                    <a:lnTo>
                      <a:pt x="3716610" y="406815"/>
                    </a:lnTo>
                    <a:lnTo>
                      <a:pt x="3731700" y="406815"/>
                    </a:lnTo>
                    <a:lnTo>
                      <a:pt x="3730694" y="618595"/>
                    </a:lnTo>
                    <a:lnTo>
                      <a:pt x="3734718" y="632647"/>
                    </a:lnTo>
                    <a:lnTo>
                      <a:pt x="3741761" y="641681"/>
                    </a:lnTo>
                    <a:lnTo>
                      <a:pt x="3749809" y="646699"/>
                    </a:lnTo>
                    <a:lnTo>
                      <a:pt x="3758864" y="648706"/>
                    </a:lnTo>
                    <a:lnTo>
                      <a:pt x="3769930" y="648706"/>
                    </a:lnTo>
                    <a:lnTo>
                      <a:pt x="3779990" y="646699"/>
                    </a:lnTo>
                    <a:lnTo>
                      <a:pt x="3786027" y="639673"/>
                    </a:lnTo>
                    <a:lnTo>
                      <a:pt x="3793069" y="631644"/>
                    </a:lnTo>
                    <a:lnTo>
                      <a:pt x="3796087" y="618595"/>
                    </a:lnTo>
                    <a:lnTo>
                      <a:pt x="3796087" y="383730"/>
                    </a:lnTo>
                    <a:lnTo>
                      <a:pt x="3793069" y="361648"/>
                    </a:lnTo>
                    <a:lnTo>
                      <a:pt x="3787033" y="346593"/>
                    </a:lnTo>
                    <a:lnTo>
                      <a:pt x="3775966" y="326519"/>
                    </a:lnTo>
                    <a:lnTo>
                      <a:pt x="3764900" y="314475"/>
                    </a:lnTo>
                    <a:lnTo>
                      <a:pt x="3750815" y="303434"/>
                    </a:lnTo>
                    <a:lnTo>
                      <a:pt x="3737737" y="296408"/>
                    </a:lnTo>
                    <a:lnTo>
                      <a:pt x="3719628" y="290386"/>
                    </a:lnTo>
                    <a:close/>
                    <a:moveTo>
                      <a:pt x="3149158" y="289382"/>
                    </a:moveTo>
                    <a:lnTo>
                      <a:pt x="2981148" y="290386"/>
                    </a:lnTo>
                    <a:lnTo>
                      <a:pt x="2959016" y="293397"/>
                    </a:lnTo>
                    <a:lnTo>
                      <a:pt x="2939901" y="301427"/>
                    </a:lnTo>
                    <a:lnTo>
                      <a:pt x="2927828" y="310460"/>
                    </a:lnTo>
                    <a:lnTo>
                      <a:pt x="2918774" y="320497"/>
                    </a:lnTo>
                    <a:lnTo>
                      <a:pt x="2909719" y="330534"/>
                    </a:lnTo>
                    <a:lnTo>
                      <a:pt x="2900665" y="347597"/>
                    </a:lnTo>
                    <a:lnTo>
                      <a:pt x="2895635" y="363656"/>
                    </a:lnTo>
                    <a:lnTo>
                      <a:pt x="2893623" y="379715"/>
                    </a:lnTo>
                    <a:lnTo>
                      <a:pt x="2892617" y="617592"/>
                    </a:lnTo>
                    <a:lnTo>
                      <a:pt x="2895635" y="630640"/>
                    </a:lnTo>
                    <a:lnTo>
                      <a:pt x="2901671" y="639673"/>
                    </a:lnTo>
                    <a:lnTo>
                      <a:pt x="2910726" y="646699"/>
                    </a:lnTo>
                    <a:lnTo>
                      <a:pt x="2920786" y="648706"/>
                    </a:lnTo>
                    <a:lnTo>
                      <a:pt x="2932859" y="648706"/>
                    </a:lnTo>
                    <a:lnTo>
                      <a:pt x="2945937" y="643688"/>
                    </a:lnTo>
                    <a:lnTo>
                      <a:pt x="2951973" y="634655"/>
                    </a:lnTo>
                    <a:lnTo>
                      <a:pt x="2957004" y="625621"/>
                    </a:lnTo>
                    <a:lnTo>
                      <a:pt x="2957004" y="405811"/>
                    </a:lnTo>
                    <a:lnTo>
                      <a:pt x="2973100" y="405811"/>
                    </a:lnTo>
                    <a:lnTo>
                      <a:pt x="2973100" y="994983"/>
                    </a:lnTo>
                    <a:lnTo>
                      <a:pt x="2978130" y="1011042"/>
                    </a:lnTo>
                    <a:lnTo>
                      <a:pt x="2984167" y="1018068"/>
                    </a:lnTo>
                    <a:lnTo>
                      <a:pt x="2993221" y="1025093"/>
                    </a:lnTo>
                    <a:lnTo>
                      <a:pt x="3000263" y="1028105"/>
                    </a:lnTo>
                    <a:lnTo>
                      <a:pt x="3012336" y="1030112"/>
                    </a:lnTo>
                    <a:lnTo>
                      <a:pt x="3025414" y="1030112"/>
                    </a:lnTo>
                    <a:lnTo>
                      <a:pt x="3037487" y="1026097"/>
                    </a:lnTo>
                    <a:lnTo>
                      <a:pt x="3046541" y="1018068"/>
                    </a:lnTo>
                    <a:lnTo>
                      <a:pt x="3053584" y="1010038"/>
                    </a:lnTo>
                    <a:lnTo>
                      <a:pt x="3057608" y="998997"/>
                    </a:lnTo>
                    <a:lnTo>
                      <a:pt x="3058614" y="988960"/>
                    </a:lnTo>
                    <a:lnTo>
                      <a:pt x="3057608" y="645695"/>
                    </a:lnTo>
                    <a:lnTo>
                      <a:pt x="3073704" y="646699"/>
                    </a:lnTo>
                    <a:lnTo>
                      <a:pt x="3073704" y="988960"/>
                    </a:lnTo>
                    <a:lnTo>
                      <a:pt x="3075716" y="1003012"/>
                    </a:lnTo>
                    <a:lnTo>
                      <a:pt x="3079741" y="1012045"/>
                    </a:lnTo>
                    <a:lnTo>
                      <a:pt x="3085777" y="1019071"/>
                    </a:lnTo>
                    <a:lnTo>
                      <a:pt x="3094831" y="1026097"/>
                    </a:lnTo>
                    <a:lnTo>
                      <a:pt x="3105898" y="1030112"/>
                    </a:lnTo>
                    <a:lnTo>
                      <a:pt x="3115958" y="1030112"/>
                    </a:lnTo>
                    <a:lnTo>
                      <a:pt x="3128030" y="1030112"/>
                    </a:lnTo>
                    <a:lnTo>
                      <a:pt x="3138091" y="1026097"/>
                    </a:lnTo>
                    <a:lnTo>
                      <a:pt x="3145133" y="1021079"/>
                    </a:lnTo>
                    <a:lnTo>
                      <a:pt x="3151169" y="1014053"/>
                    </a:lnTo>
                    <a:lnTo>
                      <a:pt x="3156200" y="1005020"/>
                    </a:lnTo>
                    <a:lnTo>
                      <a:pt x="3159218" y="992975"/>
                    </a:lnTo>
                    <a:lnTo>
                      <a:pt x="3159218" y="406815"/>
                    </a:lnTo>
                    <a:lnTo>
                      <a:pt x="3174308" y="406815"/>
                    </a:lnTo>
                    <a:lnTo>
                      <a:pt x="3173302" y="618595"/>
                    </a:lnTo>
                    <a:lnTo>
                      <a:pt x="3177326" y="632647"/>
                    </a:lnTo>
                    <a:lnTo>
                      <a:pt x="3184369" y="641681"/>
                    </a:lnTo>
                    <a:lnTo>
                      <a:pt x="3192417" y="646699"/>
                    </a:lnTo>
                    <a:lnTo>
                      <a:pt x="3201472" y="648706"/>
                    </a:lnTo>
                    <a:lnTo>
                      <a:pt x="3212538" y="648706"/>
                    </a:lnTo>
                    <a:lnTo>
                      <a:pt x="3222598" y="646699"/>
                    </a:lnTo>
                    <a:lnTo>
                      <a:pt x="3228635" y="639673"/>
                    </a:lnTo>
                    <a:lnTo>
                      <a:pt x="3235677" y="631644"/>
                    </a:lnTo>
                    <a:lnTo>
                      <a:pt x="3238695" y="618595"/>
                    </a:lnTo>
                    <a:lnTo>
                      <a:pt x="3238695" y="383730"/>
                    </a:lnTo>
                    <a:lnTo>
                      <a:pt x="3235677" y="361648"/>
                    </a:lnTo>
                    <a:lnTo>
                      <a:pt x="3229641" y="346593"/>
                    </a:lnTo>
                    <a:lnTo>
                      <a:pt x="3218574" y="326519"/>
                    </a:lnTo>
                    <a:lnTo>
                      <a:pt x="3207508" y="314475"/>
                    </a:lnTo>
                    <a:lnTo>
                      <a:pt x="3193423" y="303434"/>
                    </a:lnTo>
                    <a:lnTo>
                      <a:pt x="3180345" y="296408"/>
                    </a:lnTo>
                    <a:lnTo>
                      <a:pt x="3162236" y="290386"/>
                    </a:lnTo>
                    <a:close/>
                    <a:moveTo>
                      <a:pt x="2591766" y="289382"/>
                    </a:moveTo>
                    <a:lnTo>
                      <a:pt x="2423756" y="290386"/>
                    </a:lnTo>
                    <a:lnTo>
                      <a:pt x="2401624" y="293397"/>
                    </a:lnTo>
                    <a:lnTo>
                      <a:pt x="2382509" y="301427"/>
                    </a:lnTo>
                    <a:lnTo>
                      <a:pt x="2370436" y="310460"/>
                    </a:lnTo>
                    <a:lnTo>
                      <a:pt x="2361382" y="320497"/>
                    </a:lnTo>
                    <a:lnTo>
                      <a:pt x="2352327" y="330534"/>
                    </a:lnTo>
                    <a:lnTo>
                      <a:pt x="2343273" y="347597"/>
                    </a:lnTo>
                    <a:lnTo>
                      <a:pt x="2338243" y="363656"/>
                    </a:lnTo>
                    <a:lnTo>
                      <a:pt x="2336231" y="379715"/>
                    </a:lnTo>
                    <a:lnTo>
                      <a:pt x="2335225" y="617592"/>
                    </a:lnTo>
                    <a:lnTo>
                      <a:pt x="2338243" y="630640"/>
                    </a:lnTo>
                    <a:lnTo>
                      <a:pt x="2344279" y="639673"/>
                    </a:lnTo>
                    <a:lnTo>
                      <a:pt x="2353334" y="646699"/>
                    </a:lnTo>
                    <a:lnTo>
                      <a:pt x="2363394" y="648706"/>
                    </a:lnTo>
                    <a:lnTo>
                      <a:pt x="2375467" y="648706"/>
                    </a:lnTo>
                    <a:lnTo>
                      <a:pt x="2388545" y="643688"/>
                    </a:lnTo>
                    <a:lnTo>
                      <a:pt x="2394581" y="634655"/>
                    </a:lnTo>
                    <a:lnTo>
                      <a:pt x="2399612" y="625621"/>
                    </a:lnTo>
                    <a:lnTo>
                      <a:pt x="2399612" y="405811"/>
                    </a:lnTo>
                    <a:lnTo>
                      <a:pt x="2415708" y="405811"/>
                    </a:lnTo>
                    <a:lnTo>
                      <a:pt x="2415708" y="994983"/>
                    </a:lnTo>
                    <a:lnTo>
                      <a:pt x="2420738" y="1011042"/>
                    </a:lnTo>
                    <a:lnTo>
                      <a:pt x="2426775" y="1018068"/>
                    </a:lnTo>
                    <a:lnTo>
                      <a:pt x="2435829" y="1025093"/>
                    </a:lnTo>
                    <a:lnTo>
                      <a:pt x="2442871" y="1028105"/>
                    </a:lnTo>
                    <a:lnTo>
                      <a:pt x="2454944" y="1030112"/>
                    </a:lnTo>
                    <a:lnTo>
                      <a:pt x="2468022" y="1030112"/>
                    </a:lnTo>
                    <a:lnTo>
                      <a:pt x="2480095" y="1026097"/>
                    </a:lnTo>
                    <a:lnTo>
                      <a:pt x="2489149" y="1018068"/>
                    </a:lnTo>
                    <a:lnTo>
                      <a:pt x="2496192" y="1010038"/>
                    </a:lnTo>
                    <a:lnTo>
                      <a:pt x="2500216" y="998997"/>
                    </a:lnTo>
                    <a:lnTo>
                      <a:pt x="2501222" y="988960"/>
                    </a:lnTo>
                    <a:lnTo>
                      <a:pt x="2500216" y="645695"/>
                    </a:lnTo>
                    <a:lnTo>
                      <a:pt x="2516312" y="646699"/>
                    </a:lnTo>
                    <a:lnTo>
                      <a:pt x="2516312" y="988960"/>
                    </a:lnTo>
                    <a:lnTo>
                      <a:pt x="2518324" y="1003012"/>
                    </a:lnTo>
                    <a:lnTo>
                      <a:pt x="2522349" y="1012045"/>
                    </a:lnTo>
                    <a:lnTo>
                      <a:pt x="2528385" y="1019071"/>
                    </a:lnTo>
                    <a:lnTo>
                      <a:pt x="2537439" y="1026097"/>
                    </a:lnTo>
                    <a:lnTo>
                      <a:pt x="2548506" y="1030112"/>
                    </a:lnTo>
                    <a:lnTo>
                      <a:pt x="2558566" y="1030112"/>
                    </a:lnTo>
                    <a:lnTo>
                      <a:pt x="2570638" y="1030112"/>
                    </a:lnTo>
                    <a:lnTo>
                      <a:pt x="2580699" y="1026097"/>
                    </a:lnTo>
                    <a:lnTo>
                      <a:pt x="2587741" y="1021079"/>
                    </a:lnTo>
                    <a:lnTo>
                      <a:pt x="2593777" y="1014053"/>
                    </a:lnTo>
                    <a:lnTo>
                      <a:pt x="2598808" y="1005020"/>
                    </a:lnTo>
                    <a:lnTo>
                      <a:pt x="2601826" y="992975"/>
                    </a:lnTo>
                    <a:lnTo>
                      <a:pt x="2601826" y="406815"/>
                    </a:lnTo>
                    <a:lnTo>
                      <a:pt x="2616916" y="406815"/>
                    </a:lnTo>
                    <a:lnTo>
                      <a:pt x="2615910" y="618595"/>
                    </a:lnTo>
                    <a:lnTo>
                      <a:pt x="2619934" y="632647"/>
                    </a:lnTo>
                    <a:lnTo>
                      <a:pt x="2626977" y="641681"/>
                    </a:lnTo>
                    <a:lnTo>
                      <a:pt x="2635025" y="646699"/>
                    </a:lnTo>
                    <a:lnTo>
                      <a:pt x="2644080" y="648706"/>
                    </a:lnTo>
                    <a:lnTo>
                      <a:pt x="2655146" y="648706"/>
                    </a:lnTo>
                    <a:lnTo>
                      <a:pt x="2665206" y="646699"/>
                    </a:lnTo>
                    <a:lnTo>
                      <a:pt x="2671243" y="639673"/>
                    </a:lnTo>
                    <a:lnTo>
                      <a:pt x="2678285" y="631644"/>
                    </a:lnTo>
                    <a:lnTo>
                      <a:pt x="2681303" y="618595"/>
                    </a:lnTo>
                    <a:lnTo>
                      <a:pt x="2681303" y="383730"/>
                    </a:lnTo>
                    <a:lnTo>
                      <a:pt x="2678285" y="361648"/>
                    </a:lnTo>
                    <a:lnTo>
                      <a:pt x="2672249" y="346593"/>
                    </a:lnTo>
                    <a:lnTo>
                      <a:pt x="2661182" y="326519"/>
                    </a:lnTo>
                    <a:lnTo>
                      <a:pt x="2650116" y="314475"/>
                    </a:lnTo>
                    <a:lnTo>
                      <a:pt x="2636031" y="303434"/>
                    </a:lnTo>
                    <a:lnTo>
                      <a:pt x="2622953" y="296408"/>
                    </a:lnTo>
                    <a:lnTo>
                      <a:pt x="2604844" y="290386"/>
                    </a:lnTo>
                    <a:close/>
                    <a:moveTo>
                      <a:pt x="2034374" y="289382"/>
                    </a:moveTo>
                    <a:lnTo>
                      <a:pt x="1866364" y="290386"/>
                    </a:lnTo>
                    <a:lnTo>
                      <a:pt x="1844232" y="293397"/>
                    </a:lnTo>
                    <a:lnTo>
                      <a:pt x="1825117" y="301427"/>
                    </a:lnTo>
                    <a:lnTo>
                      <a:pt x="1813044" y="310460"/>
                    </a:lnTo>
                    <a:lnTo>
                      <a:pt x="1803990" y="320497"/>
                    </a:lnTo>
                    <a:lnTo>
                      <a:pt x="1794935" y="330534"/>
                    </a:lnTo>
                    <a:lnTo>
                      <a:pt x="1785881" y="347597"/>
                    </a:lnTo>
                    <a:lnTo>
                      <a:pt x="1780851" y="363656"/>
                    </a:lnTo>
                    <a:lnTo>
                      <a:pt x="1778839" y="379715"/>
                    </a:lnTo>
                    <a:lnTo>
                      <a:pt x="1777833" y="617592"/>
                    </a:lnTo>
                    <a:lnTo>
                      <a:pt x="1780851" y="630640"/>
                    </a:lnTo>
                    <a:lnTo>
                      <a:pt x="1786887" y="639673"/>
                    </a:lnTo>
                    <a:lnTo>
                      <a:pt x="1795942" y="646699"/>
                    </a:lnTo>
                    <a:lnTo>
                      <a:pt x="1806002" y="648706"/>
                    </a:lnTo>
                    <a:lnTo>
                      <a:pt x="1818075" y="648706"/>
                    </a:lnTo>
                    <a:lnTo>
                      <a:pt x="1831153" y="643688"/>
                    </a:lnTo>
                    <a:lnTo>
                      <a:pt x="1837189" y="634655"/>
                    </a:lnTo>
                    <a:lnTo>
                      <a:pt x="1842220" y="625621"/>
                    </a:lnTo>
                    <a:lnTo>
                      <a:pt x="1842220" y="405811"/>
                    </a:lnTo>
                    <a:lnTo>
                      <a:pt x="1858316" y="405811"/>
                    </a:lnTo>
                    <a:lnTo>
                      <a:pt x="1858316" y="994983"/>
                    </a:lnTo>
                    <a:lnTo>
                      <a:pt x="1863346" y="1011042"/>
                    </a:lnTo>
                    <a:lnTo>
                      <a:pt x="1869383" y="1018068"/>
                    </a:lnTo>
                    <a:lnTo>
                      <a:pt x="1878437" y="1025093"/>
                    </a:lnTo>
                    <a:lnTo>
                      <a:pt x="1885479" y="1028105"/>
                    </a:lnTo>
                    <a:lnTo>
                      <a:pt x="1897552" y="1030112"/>
                    </a:lnTo>
                    <a:lnTo>
                      <a:pt x="1910630" y="1030112"/>
                    </a:lnTo>
                    <a:lnTo>
                      <a:pt x="1922703" y="1026097"/>
                    </a:lnTo>
                    <a:lnTo>
                      <a:pt x="1931757" y="1018068"/>
                    </a:lnTo>
                    <a:lnTo>
                      <a:pt x="1938800" y="1010038"/>
                    </a:lnTo>
                    <a:lnTo>
                      <a:pt x="1942824" y="998997"/>
                    </a:lnTo>
                    <a:lnTo>
                      <a:pt x="1943830" y="988960"/>
                    </a:lnTo>
                    <a:lnTo>
                      <a:pt x="1942824" y="645695"/>
                    </a:lnTo>
                    <a:lnTo>
                      <a:pt x="1958920" y="646699"/>
                    </a:lnTo>
                    <a:lnTo>
                      <a:pt x="1958920" y="988960"/>
                    </a:lnTo>
                    <a:lnTo>
                      <a:pt x="1960932" y="1003012"/>
                    </a:lnTo>
                    <a:lnTo>
                      <a:pt x="1964957" y="1012045"/>
                    </a:lnTo>
                    <a:lnTo>
                      <a:pt x="1970993" y="1019071"/>
                    </a:lnTo>
                    <a:lnTo>
                      <a:pt x="1980047" y="1026097"/>
                    </a:lnTo>
                    <a:lnTo>
                      <a:pt x="1991114" y="1030112"/>
                    </a:lnTo>
                    <a:lnTo>
                      <a:pt x="2001174" y="1030112"/>
                    </a:lnTo>
                    <a:lnTo>
                      <a:pt x="2013246" y="1030112"/>
                    </a:lnTo>
                    <a:lnTo>
                      <a:pt x="2023307" y="1026097"/>
                    </a:lnTo>
                    <a:lnTo>
                      <a:pt x="2030349" y="1021079"/>
                    </a:lnTo>
                    <a:lnTo>
                      <a:pt x="2036385" y="1014053"/>
                    </a:lnTo>
                    <a:lnTo>
                      <a:pt x="2041416" y="1005020"/>
                    </a:lnTo>
                    <a:lnTo>
                      <a:pt x="2044434" y="992975"/>
                    </a:lnTo>
                    <a:lnTo>
                      <a:pt x="2044434" y="406815"/>
                    </a:lnTo>
                    <a:lnTo>
                      <a:pt x="2059524" y="406815"/>
                    </a:lnTo>
                    <a:lnTo>
                      <a:pt x="2058518" y="618595"/>
                    </a:lnTo>
                    <a:lnTo>
                      <a:pt x="2062542" y="632647"/>
                    </a:lnTo>
                    <a:lnTo>
                      <a:pt x="2069585" y="641681"/>
                    </a:lnTo>
                    <a:lnTo>
                      <a:pt x="2077633" y="646699"/>
                    </a:lnTo>
                    <a:lnTo>
                      <a:pt x="2086688" y="648706"/>
                    </a:lnTo>
                    <a:lnTo>
                      <a:pt x="2097754" y="648706"/>
                    </a:lnTo>
                    <a:lnTo>
                      <a:pt x="2107814" y="646699"/>
                    </a:lnTo>
                    <a:lnTo>
                      <a:pt x="2113851" y="639673"/>
                    </a:lnTo>
                    <a:lnTo>
                      <a:pt x="2120893" y="631644"/>
                    </a:lnTo>
                    <a:lnTo>
                      <a:pt x="2123911" y="618595"/>
                    </a:lnTo>
                    <a:lnTo>
                      <a:pt x="2123911" y="383730"/>
                    </a:lnTo>
                    <a:lnTo>
                      <a:pt x="2120893" y="361648"/>
                    </a:lnTo>
                    <a:lnTo>
                      <a:pt x="2114857" y="346593"/>
                    </a:lnTo>
                    <a:lnTo>
                      <a:pt x="2103790" y="326519"/>
                    </a:lnTo>
                    <a:lnTo>
                      <a:pt x="2092724" y="314475"/>
                    </a:lnTo>
                    <a:lnTo>
                      <a:pt x="2078639" y="303434"/>
                    </a:lnTo>
                    <a:lnTo>
                      <a:pt x="2065561" y="296408"/>
                    </a:lnTo>
                    <a:lnTo>
                      <a:pt x="2047452" y="290386"/>
                    </a:lnTo>
                    <a:close/>
                    <a:moveTo>
                      <a:pt x="836087" y="122415"/>
                    </a:moveTo>
                    <a:cubicBezTo>
                      <a:pt x="796165" y="122415"/>
                      <a:pt x="763229" y="154353"/>
                      <a:pt x="763229" y="195274"/>
                    </a:cubicBezTo>
                    <a:cubicBezTo>
                      <a:pt x="763229" y="235197"/>
                      <a:pt x="796165" y="268133"/>
                      <a:pt x="836087" y="268133"/>
                    </a:cubicBezTo>
                    <a:cubicBezTo>
                      <a:pt x="877008" y="268133"/>
                      <a:pt x="908946" y="235197"/>
                      <a:pt x="908946" y="195274"/>
                    </a:cubicBezTo>
                    <a:cubicBezTo>
                      <a:pt x="908946" y="175313"/>
                      <a:pt x="901959" y="157348"/>
                      <a:pt x="887986" y="143375"/>
                    </a:cubicBezTo>
                    <a:cubicBezTo>
                      <a:pt x="874014" y="129402"/>
                      <a:pt x="856048" y="122415"/>
                      <a:pt x="836087" y="122415"/>
                    </a:cubicBezTo>
                    <a:close/>
                    <a:moveTo>
                      <a:pt x="278695" y="122415"/>
                    </a:moveTo>
                    <a:cubicBezTo>
                      <a:pt x="238773" y="122415"/>
                      <a:pt x="205837" y="154353"/>
                      <a:pt x="205837" y="195274"/>
                    </a:cubicBezTo>
                    <a:cubicBezTo>
                      <a:pt x="205837" y="235197"/>
                      <a:pt x="238773" y="268133"/>
                      <a:pt x="278695" y="268133"/>
                    </a:cubicBezTo>
                    <a:cubicBezTo>
                      <a:pt x="319616" y="268133"/>
                      <a:pt x="351554" y="235197"/>
                      <a:pt x="351554" y="195274"/>
                    </a:cubicBezTo>
                    <a:cubicBezTo>
                      <a:pt x="351554" y="175313"/>
                      <a:pt x="344567" y="157348"/>
                      <a:pt x="330594" y="143375"/>
                    </a:cubicBezTo>
                    <a:cubicBezTo>
                      <a:pt x="316622" y="129402"/>
                      <a:pt x="298656" y="122415"/>
                      <a:pt x="278695" y="122415"/>
                    </a:cubicBezTo>
                    <a:close/>
                    <a:moveTo>
                      <a:pt x="1393479" y="122414"/>
                    </a:moveTo>
                    <a:cubicBezTo>
                      <a:pt x="1353557" y="122414"/>
                      <a:pt x="1320621" y="154352"/>
                      <a:pt x="1320621" y="195273"/>
                    </a:cubicBezTo>
                    <a:cubicBezTo>
                      <a:pt x="1320621" y="235196"/>
                      <a:pt x="1353557" y="268132"/>
                      <a:pt x="1393479" y="268132"/>
                    </a:cubicBezTo>
                    <a:cubicBezTo>
                      <a:pt x="1434400" y="268132"/>
                      <a:pt x="1466338" y="235196"/>
                      <a:pt x="1466338" y="195273"/>
                    </a:cubicBezTo>
                    <a:cubicBezTo>
                      <a:pt x="1466338" y="175312"/>
                      <a:pt x="1459351" y="157347"/>
                      <a:pt x="1445378" y="143374"/>
                    </a:cubicBezTo>
                    <a:cubicBezTo>
                      <a:pt x="1431406" y="129401"/>
                      <a:pt x="1413440" y="122414"/>
                      <a:pt x="1393479" y="122414"/>
                    </a:cubicBezTo>
                    <a:close/>
                    <a:moveTo>
                      <a:pt x="5295224" y="122413"/>
                    </a:moveTo>
                    <a:cubicBezTo>
                      <a:pt x="5255301" y="122413"/>
                      <a:pt x="5222365" y="154351"/>
                      <a:pt x="5222365" y="195272"/>
                    </a:cubicBezTo>
                    <a:cubicBezTo>
                      <a:pt x="5222365" y="235195"/>
                      <a:pt x="5255301" y="268131"/>
                      <a:pt x="5295224" y="268131"/>
                    </a:cubicBezTo>
                    <a:cubicBezTo>
                      <a:pt x="5336144" y="268131"/>
                      <a:pt x="5368082" y="235195"/>
                      <a:pt x="5368082" y="195272"/>
                    </a:cubicBezTo>
                    <a:cubicBezTo>
                      <a:pt x="5368082" y="175311"/>
                      <a:pt x="5361096" y="157346"/>
                      <a:pt x="5347123" y="143373"/>
                    </a:cubicBezTo>
                    <a:cubicBezTo>
                      <a:pt x="5333150" y="129400"/>
                      <a:pt x="5315185" y="122413"/>
                      <a:pt x="5295224" y="122413"/>
                    </a:cubicBezTo>
                    <a:close/>
                    <a:moveTo>
                      <a:pt x="4737831" y="122413"/>
                    </a:moveTo>
                    <a:cubicBezTo>
                      <a:pt x="4697908" y="122413"/>
                      <a:pt x="4664972" y="154351"/>
                      <a:pt x="4664972" y="195272"/>
                    </a:cubicBezTo>
                    <a:cubicBezTo>
                      <a:pt x="4664972" y="235195"/>
                      <a:pt x="4697908" y="268131"/>
                      <a:pt x="4737831" y="268131"/>
                    </a:cubicBezTo>
                    <a:cubicBezTo>
                      <a:pt x="4778752" y="268131"/>
                      <a:pt x="4810690" y="235195"/>
                      <a:pt x="4810690" y="195272"/>
                    </a:cubicBezTo>
                    <a:cubicBezTo>
                      <a:pt x="4810690" y="175311"/>
                      <a:pt x="4803703" y="157346"/>
                      <a:pt x="4789730" y="143373"/>
                    </a:cubicBezTo>
                    <a:cubicBezTo>
                      <a:pt x="4775757" y="129400"/>
                      <a:pt x="4757792" y="122413"/>
                      <a:pt x="4737831" y="122413"/>
                    </a:cubicBezTo>
                    <a:close/>
                    <a:moveTo>
                      <a:pt x="4180439" y="122413"/>
                    </a:moveTo>
                    <a:cubicBezTo>
                      <a:pt x="4140516" y="122413"/>
                      <a:pt x="4107580" y="154351"/>
                      <a:pt x="4107580" y="195272"/>
                    </a:cubicBezTo>
                    <a:cubicBezTo>
                      <a:pt x="4107580" y="235195"/>
                      <a:pt x="4140516" y="268131"/>
                      <a:pt x="4180439" y="268131"/>
                    </a:cubicBezTo>
                    <a:cubicBezTo>
                      <a:pt x="4221360" y="268131"/>
                      <a:pt x="4253298" y="235195"/>
                      <a:pt x="4253298" y="195272"/>
                    </a:cubicBezTo>
                    <a:cubicBezTo>
                      <a:pt x="4253298" y="175311"/>
                      <a:pt x="4246311" y="157346"/>
                      <a:pt x="4232338" y="143373"/>
                    </a:cubicBezTo>
                    <a:cubicBezTo>
                      <a:pt x="4218365" y="129400"/>
                      <a:pt x="4200400" y="122413"/>
                      <a:pt x="4180439" y="122413"/>
                    </a:cubicBezTo>
                    <a:close/>
                    <a:moveTo>
                      <a:pt x="3623047" y="122413"/>
                    </a:moveTo>
                    <a:cubicBezTo>
                      <a:pt x="3583124" y="122413"/>
                      <a:pt x="3550188" y="154351"/>
                      <a:pt x="3550188" y="195272"/>
                    </a:cubicBezTo>
                    <a:cubicBezTo>
                      <a:pt x="3550188" y="235195"/>
                      <a:pt x="3583124" y="268131"/>
                      <a:pt x="3623047" y="268131"/>
                    </a:cubicBezTo>
                    <a:cubicBezTo>
                      <a:pt x="3663968" y="268131"/>
                      <a:pt x="3695906" y="235195"/>
                      <a:pt x="3695906" y="195272"/>
                    </a:cubicBezTo>
                    <a:cubicBezTo>
                      <a:pt x="3695906" y="175311"/>
                      <a:pt x="3688919" y="157346"/>
                      <a:pt x="3674946" y="143373"/>
                    </a:cubicBezTo>
                    <a:cubicBezTo>
                      <a:pt x="3660973" y="129400"/>
                      <a:pt x="3643008" y="122413"/>
                      <a:pt x="3623047" y="122413"/>
                    </a:cubicBezTo>
                    <a:close/>
                    <a:moveTo>
                      <a:pt x="3065655" y="122413"/>
                    </a:moveTo>
                    <a:cubicBezTo>
                      <a:pt x="3025732" y="122413"/>
                      <a:pt x="2992796" y="154351"/>
                      <a:pt x="2992796" y="195272"/>
                    </a:cubicBezTo>
                    <a:cubicBezTo>
                      <a:pt x="2992796" y="235195"/>
                      <a:pt x="3025732" y="268131"/>
                      <a:pt x="3065655" y="268131"/>
                    </a:cubicBezTo>
                    <a:cubicBezTo>
                      <a:pt x="3106576" y="268131"/>
                      <a:pt x="3138514" y="235195"/>
                      <a:pt x="3138514" y="195272"/>
                    </a:cubicBezTo>
                    <a:cubicBezTo>
                      <a:pt x="3138514" y="175311"/>
                      <a:pt x="3131527" y="157346"/>
                      <a:pt x="3117554" y="143373"/>
                    </a:cubicBezTo>
                    <a:cubicBezTo>
                      <a:pt x="3103581" y="129400"/>
                      <a:pt x="3085616" y="122413"/>
                      <a:pt x="3065655" y="122413"/>
                    </a:cubicBezTo>
                    <a:close/>
                    <a:moveTo>
                      <a:pt x="2508263" y="122413"/>
                    </a:moveTo>
                    <a:cubicBezTo>
                      <a:pt x="2468340" y="122413"/>
                      <a:pt x="2435404" y="154351"/>
                      <a:pt x="2435404" y="195272"/>
                    </a:cubicBezTo>
                    <a:cubicBezTo>
                      <a:pt x="2435404" y="235195"/>
                      <a:pt x="2468340" y="268131"/>
                      <a:pt x="2508263" y="268131"/>
                    </a:cubicBezTo>
                    <a:cubicBezTo>
                      <a:pt x="2549184" y="268131"/>
                      <a:pt x="2581122" y="235195"/>
                      <a:pt x="2581122" y="195272"/>
                    </a:cubicBezTo>
                    <a:cubicBezTo>
                      <a:pt x="2581122" y="175311"/>
                      <a:pt x="2574135" y="157346"/>
                      <a:pt x="2560162" y="143373"/>
                    </a:cubicBezTo>
                    <a:cubicBezTo>
                      <a:pt x="2546189" y="129400"/>
                      <a:pt x="2528224" y="122413"/>
                      <a:pt x="2508263" y="122413"/>
                    </a:cubicBezTo>
                    <a:close/>
                    <a:moveTo>
                      <a:pt x="1950871" y="122413"/>
                    </a:moveTo>
                    <a:cubicBezTo>
                      <a:pt x="1910948" y="122413"/>
                      <a:pt x="1878012" y="154351"/>
                      <a:pt x="1878012" y="195272"/>
                    </a:cubicBezTo>
                    <a:cubicBezTo>
                      <a:pt x="1878012" y="235195"/>
                      <a:pt x="1910948" y="268131"/>
                      <a:pt x="1950871" y="268131"/>
                    </a:cubicBezTo>
                    <a:cubicBezTo>
                      <a:pt x="1991792" y="268131"/>
                      <a:pt x="2023730" y="235195"/>
                      <a:pt x="2023730" y="195272"/>
                    </a:cubicBezTo>
                    <a:cubicBezTo>
                      <a:pt x="2023730" y="175311"/>
                      <a:pt x="2016743" y="157346"/>
                      <a:pt x="2002770" y="143373"/>
                    </a:cubicBezTo>
                    <a:cubicBezTo>
                      <a:pt x="1988797" y="129400"/>
                      <a:pt x="1970832" y="122413"/>
                      <a:pt x="1950871" y="122413"/>
                    </a:cubicBezTo>
                    <a:close/>
                    <a:moveTo>
                      <a:pt x="1672176" y="0"/>
                    </a:moveTo>
                    <a:lnTo>
                      <a:pt x="2229568" y="0"/>
                    </a:lnTo>
                    <a:lnTo>
                      <a:pt x="2786960" y="0"/>
                    </a:lnTo>
                    <a:lnTo>
                      <a:pt x="3344352" y="0"/>
                    </a:lnTo>
                    <a:lnTo>
                      <a:pt x="3901744" y="0"/>
                    </a:lnTo>
                    <a:lnTo>
                      <a:pt x="4459136" y="0"/>
                    </a:lnTo>
                    <a:lnTo>
                      <a:pt x="5016528" y="0"/>
                    </a:lnTo>
                    <a:lnTo>
                      <a:pt x="5573920" y="0"/>
                    </a:lnTo>
                    <a:lnTo>
                      <a:pt x="5573920" y="1152525"/>
                    </a:lnTo>
                    <a:lnTo>
                      <a:pt x="5016528" y="1152525"/>
                    </a:lnTo>
                    <a:lnTo>
                      <a:pt x="4459136" y="1152525"/>
                    </a:lnTo>
                    <a:lnTo>
                      <a:pt x="3901744" y="1152525"/>
                    </a:lnTo>
                    <a:lnTo>
                      <a:pt x="3344352" y="1152525"/>
                    </a:lnTo>
                    <a:lnTo>
                      <a:pt x="2786960" y="1152525"/>
                    </a:lnTo>
                    <a:lnTo>
                      <a:pt x="2229568" y="1152525"/>
                    </a:lnTo>
                    <a:lnTo>
                      <a:pt x="1672176" y="1152525"/>
                    </a:lnTo>
                    <a:lnTo>
                      <a:pt x="1672176" y="1152526"/>
                    </a:lnTo>
                    <a:lnTo>
                      <a:pt x="1114784" y="1152526"/>
                    </a:lnTo>
                    <a:lnTo>
                      <a:pt x="1114784" y="1152527"/>
                    </a:lnTo>
                    <a:lnTo>
                      <a:pt x="557392" y="1152527"/>
                    </a:lnTo>
                    <a:lnTo>
                      <a:pt x="0" y="1152527"/>
                    </a:lnTo>
                    <a:lnTo>
                      <a:pt x="0" y="2"/>
                    </a:lnTo>
                    <a:lnTo>
                      <a:pt x="557392" y="2"/>
                    </a:lnTo>
                    <a:lnTo>
                      <a:pt x="1114784" y="2"/>
                    </a:lnTo>
                    <a:lnTo>
                      <a:pt x="1114784" y="1"/>
                    </a:lnTo>
                    <a:lnTo>
                      <a:pt x="1672176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8438740-0981-4DDD-AC91-240CAD9D2A0A}"/>
              </a:ext>
            </a:extLst>
          </p:cNvPr>
          <p:cNvGrpSpPr/>
          <p:nvPr/>
        </p:nvGrpSpPr>
        <p:grpSpPr>
          <a:xfrm>
            <a:off x="6023206" y="5320697"/>
            <a:ext cx="3557430" cy="1264122"/>
            <a:chOff x="8503942" y="4272683"/>
            <a:chExt cx="3375897" cy="1264122"/>
          </a:xfrm>
        </p:grpSpPr>
        <p:grpSp>
          <p:nvGrpSpPr>
            <p:cNvPr id="27" name="Group 240">
              <a:extLst>
                <a:ext uri="{FF2B5EF4-FFF2-40B4-BE49-F238E27FC236}">
                  <a16:creationId xmlns:a16="http://schemas.microsoft.com/office/drawing/2014/main" id="{2ECDA2E3-EC18-4BBC-AC47-2A8B651A1134}"/>
                </a:ext>
              </a:extLst>
            </p:cNvPr>
            <p:cNvGrpSpPr/>
            <p:nvPr/>
          </p:nvGrpSpPr>
          <p:grpSpPr>
            <a:xfrm>
              <a:off x="8503942" y="4272683"/>
              <a:ext cx="3344603" cy="492443"/>
              <a:chOff x="446808" y="3232727"/>
              <a:chExt cx="3344603" cy="492443"/>
            </a:xfrm>
          </p:grpSpPr>
          <p:sp>
            <p:nvSpPr>
              <p:cNvPr id="28" name="Oval 241">
                <a:extLst>
                  <a:ext uri="{FF2B5EF4-FFF2-40B4-BE49-F238E27FC236}">
                    <a16:creationId xmlns:a16="http://schemas.microsoft.com/office/drawing/2014/main" id="{5B22D5E0-18FE-461E-B3D9-9EA3BDBFDF12}"/>
                  </a:ext>
                </a:extLst>
              </p:cNvPr>
              <p:cNvSpPr/>
              <p:nvPr/>
            </p:nvSpPr>
            <p:spPr>
              <a:xfrm>
                <a:off x="446808" y="3232727"/>
                <a:ext cx="196273" cy="196273"/>
              </a:xfrm>
              <a:prstGeom prst="ellipse">
                <a:avLst/>
              </a:prstGeom>
              <a:solidFill>
                <a:srgbClr val="F65437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42">
                <a:extLst>
                  <a:ext uri="{FF2B5EF4-FFF2-40B4-BE49-F238E27FC236}">
                    <a16:creationId xmlns:a16="http://schemas.microsoft.com/office/drawing/2014/main" id="{B90791A9-C556-46F2-B4B1-DF278009F7F2}"/>
                  </a:ext>
                </a:extLst>
              </p:cNvPr>
              <p:cNvSpPr txBox="1"/>
              <p:nvPr/>
            </p:nvSpPr>
            <p:spPr>
              <a:xfrm>
                <a:off x="741218" y="3232727"/>
                <a:ext cx="305019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 </a:t>
                </a:r>
                <a:r>
                  <a:rPr lang="en-US" sz="160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adultes</a:t>
                </a:r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sur</a:t>
                </a:r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160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ont</a:t>
                </a:r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un </a:t>
                </a:r>
                <a:r>
                  <a:rPr lang="en-US" sz="160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compte</a:t>
                </a:r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bancaire</a:t>
                </a:r>
                <a:endParaRPr lang="en-US" sz="1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0" name="Group 240">
              <a:extLst>
                <a:ext uri="{FF2B5EF4-FFF2-40B4-BE49-F238E27FC236}">
                  <a16:creationId xmlns:a16="http://schemas.microsoft.com/office/drawing/2014/main" id="{8F826A75-4C1F-4B50-99CE-5DBF176D5AED}"/>
                </a:ext>
              </a:extLst>
            </p:cNvPr>
            <p:cNvGrpSpPr/>
            <p:nvPr/>
          </p:nvGrpSpPr>
          <p:grpSpPr>
            <a:xfrm>
              <a:off x="8503942" y="5044362"/>
              <a:ext cx="3375897" cy="492443"/>
              <a:chOff x="446808" y="3232727"/>
              <a:chExt cx="3375897" cy="492443"/>
            </a:xfrm>
          </p:grpSpPr>
          <p:sp>
            <p:nvSpPr>
              <p:cNvPr id="31" name="Oval 241">
                <a:extLst>
                  <a:ext uri="{FF2B5EF4-FFF2-40B4-BE49-F238E27FC236}">
                    <a16:creationId xmlns:a16="http://schemas.microsoft.com/office/drawing/2014/main" id="{7C1C1EAB-08DA-4861-84AC-5F95E1ADA431}"/>
                  </a:ext>
                </a:extLst>
              </p:cNvPr>
              <p:cNvSpPr/>
              <p:nvPr/>
            </p:nvSpPr>
            <p:spPr>
              <a:xfrm>
                <a:off x="446808" y="3232727"/>
                <a:ext cx="196273" cy="196273"/>
              </a:xfrm>
              <a:prstGeom prst="ellipse">
                <a:avLst/>
              </a:prstGeom>
              <a:solidFill>
                <a:srgbClr val="F65437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242">
                <a:extLst>
                  <a:ext uri="{FF2B5EF4-FFF2-40B4-BE49-F238E27FC236}">
                    <a16:creationId xmlns:a16="http://schemas.microsoft.com/office/drawing/2014/main" id="{8FFDF5CB-FB50-4FE9-AFDB-D65C0E185FA9}"/>
                  </a:ext>
                </a:extLst>
              </p:cNvPr>
              <p:cNvSpPr txBox="1"/>
              <p:nvPr/>
            </p:nvSpPr>
            <p:spPr>
              <a:xfrm>
                <a:off x="741218" y="3232727"/>
                <a:ext cx="30814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2/3 des non </a:t>
                </a:r>
                <a:r>
                  <a:rPr lang="en-US" sz="160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bancarisés</a:t>
                </a:r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ont</a:t>
                </a:r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un </a:t>
                </a:r>
                <a:r>
                  <a:rPr lang="en-US" sz="160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téléphone</a:t>
                </a:r>
                <a:endParaRPr lang="en-US" sz="1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445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0">
            <a:extLst>
              <a:ext uri="{FF2B5EF4-FFF2-40B4-BE49-F238E27FC236}">
                <a16:creationId xmlns:a16="http://schemas.microsoft.com/office/drawing/2014/main" id="{EEBBC700-CB73-45A3-B4FC-668A26267A42}"/>
              </a:ext>
            </a:extLst>
          </p:cNvPr>
          <p:cNvSpPr txBox="1"/>
          <p:nvPr/>
        </p:nvSpPr>
        <p:spPr>
          <a:xfrm>
            <a:off x="1" y="-2"/>
            <a:ext cx="12192000" cy="1420240"/>
          </a:xfrm>
          <a:prstGeom prst="rect">
            <a:avLst/>
          </a:prstGeom>
          <a:noFill/>
        </p:spPr>
        <p:txBody>
          <a:bodyPr wrap="square" lIns="108000" tIns="36000" rIns="108000" bIns="3600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kern="0">
                <a:solidFill>
                  <a:srgbClr val="53327D"/>
                </a:solidFill>
              </a:rPr>
              <a:t>Une bancarisation</a:t>
            </a:r>
            <a:r>
              <a:rPr kumimoji="0" lang="fr-FR" sz="4400" b="1" i="0" u="none" strike="noStrike" kern="0" cap="none" spc="0" normalizeH="0" baseline="0" noProof="0">
                <a:ln>
                  <a:noFill/>
                </a:ln>
                <a:solidFill>
                  <a:srgbClr val="53327D"/>
                </a:solidFill>
                <a:effectLst/>
                <a:uLnTx/>
                <a:uFillTx/>
              </a:rPr>
              <a:t> qui permet</a:t>
            </a:r>
            <a:r>
              <a:rPr lang="fr-FR" sz="4400" b="1" kern="0">
                <a:solidFill>
                  <a:srgbClr val="53327D"/>
                </a:solidFill>
              </a:rPr>
              <a:t> </a:t>
            </a:r>
            <a:r>
              <a:rPr kumimoji="0" lang="fr-FR" sz="4400" b="1" i="0" u="none" strike="noStrike" kern="0" cap="none" spc="0" normalizeH="0" baseline="0" noProof="0">
                <a:ln>
                  <a:noFill/>
                </a:ln>
                <a:solidFill>
                  <a:srgbClr val="53327D"/>
                </a:solidFill>
                <a:effectLst/>
                <a:uLnTx/>
                <a:uFillTx/>
              </a:rPr>
              <a:t>l’</a:t>
            </a:r>
            <a:r>
              <a:rPr kumimoji="0" lang="fr-FR" sz="4400" b="1" i="0" u="none" strike="noStrike" kern="0" cap="none" spc="0" normalizeH="0" baseline="0" noProof="0" err="1">
                <a:ln>
                  <a:noFill/>
                </a:ln>
                <a:solidFill>
                  <a:srgbClr val="53327D"/>
                </a:solidFill>
                <a:effectLst/>
                <a:uLnTx/>
                <a:uFillTx/>
              </a:rPr>
              <a:t>emergence</a:t>
            </a:r>
            <a:r>
              <a:rPr kumimoji="0" lang="fr-FR" sz="4400" b="1" i="0" u="none" strike="noStrike" kern="0" cap="none" spc="0" normalizeH="0" baseline="0" noProof="0">
                <a:ln>
                  <a:noFill/>
                </a:ln>
                <a:solidFill>
                  <a:srgbClr val="53327D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>
                <a:ln>
                  <a:noFill/>
                </a:ln>
                <a:solidFill>
                  <a:srgbClr val="53327D"/>
                </a:solidFill>
                <a:effectLst/>
                <a:uLnTx/>
                <a:uFillTx/>
              </a:rPr>
              <a:t>d’une tendance  </a:t>
            </a:r>
            <a:r>
              <a:rPr lang="fr-FR" sz="4400" b="1" kern="0">
                <a:solidFill>
                  <a:srgbClr val="53327D"/>
                </a:solidFill>
              </a:rPr>
              <a:t>innovatrice mondiale.</a:t>
            </a:r>
            <a:endParaRPr kumimoji="0" lang="fr-FR" sz="4400" b="1" i="0" u="none" strike="noStrike" kern="0" cap="none" spc="0" normalizeH="0" baseline="0" noProof="0">
              <a:ln>
                <a:noFill/>
              </a:ln>
              <a:solidFill>
                <a:srgbClr val="5332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8880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onuts + World graphic">
            <a:extLst>
              <a:ext uri="{FF2B5EF4-FFF2-40B4-BE49-F238E27FC236}">
                <a16:creationId xmlns:a16="http://schemas.microsoft.com/office/drawing/2014/main" id="{4A566296-CA3B-4B56-98D2-4B62ACF112FE}"/>
              </a:ext>
            </a:extLst>
          </p:cNvPr>
          <p:cNvGrpSpPr>
            <a:grpSpLocks noChangeAspect="1"/>
          </p:cNvGrpSpPr>
          <p:nvPr/>
        </p:nvGrpSpPr>
        <p:grpSpPr>
          <a:xfrm>
            <a:off x="1836517" y="3820881"/>
            <a:ext cx="8518967" cy="2959870"/>
            <a:chOff x="135363" y="2763089"/>
            <a:chExt cx="9057429" cy="2959870"/>
          </a:xfrm>
        </p:grpSpPr>
        <p:grpSp>
          <p:nvGrpSpPr>
            <p:cNvPr id="5" name="Group 12">
              <a:extLst>
                <a:ext uri="{FF2B5EF4-FFF2-40B4-BE49-F238E27FC236}">
                  <a16:creationId xmlns:a16="http://schemas.microsoft.com/office/drawing/2014/main" id="{9C8F7A71-9D79-4E9B-97E0-763CD75A1DD2}"/>
                </a:ext>
              </a:extLst>
            </p:cNvPr>
            <p:cNvGrpSpPr/>
            <p:nvPr/>
          </p:nvGrpSpPr>
          <p:grpSpPr>
            <a:xfrm>
              <a:off x="135363" y="3960358"/>
              <a:ext cx="9057429" cy="1762601"/>
              <a:chOff x="901700" y="4186238"/>
              <a:chExt cx="10383838" cy="172243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52" name="Freeform 5">
                <a:extLst>
                  <a:ext uri="{FF2B5EF4-FFF2-40B4-BE49-F238E27FC236}">
                    <a16:creationId xmlns:a16="http://schemas.microsoft.com/office/drawing/2014/main" id="{CE6EF3DC-A59C-4F44-9C90-B1DDB1077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925" y="4549775"/>
                <a:ext cx="4763" cy="317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6">
                <a:extLst>
                  <a:ext uri="{FF2B5EF4-FFF2-40B4-BE49-F238E27FC236}">
                    <a16:creationId xmlns:a16="http://schemas.microsoft.com/office/drawing/2014/main" id="{2A6E3B3B-E708-4E55-8267-F149BAE91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9925" y="43211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7">
                <a:extLst>
                  <a:ext uri="{FF2B5EF4-FFF2-40B4-BE49-F238E27FC236}">
                    <a16:creationId xmlns:a16="http://schemas.microsoft.com/office/drawing/2014/main" id="{9096F464-D6A8-4137-991E-D850DCCA8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7700" y="5810250"/>
                <a:ext cx="3175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Oval 8">
                <a:extLst>
                  <a:ext uri="{FF2B5EF4-FFF2-40B4-BE49-F238E27FC236}">
                    <a16:creationId xmlns:a16="http://schemas.microsoft.com/office/drawing/2014/main" id="{C1ED5238-B49F-4449-BA20-434016B4F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4438" y="4370388"/>
                <a:ext cx="1588" cy="15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9">
                <a:extLst>
                  <a:ext uri="{FF2B5EF4-FFF2-40B4-BE49-F238E27FC236}">
                    <a16:creationId xmlns:a16="http://schemas.microsoft.com/office/drawing/2014/main" id="{2062C4B1-B0EB-4165-A65C-4D65C6EC9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475" y="4503738"/>
                <a:ext cx="7938" cy="0"/>
              </a:xfrm>
              <a:custGeom>
                <a:avLst/>
                <a:gdLst>
                  <a:gd name="T0" fmla="*/ 3 w 3"/>
                  <a:gd name="T1" fmla="*/ 1 w 3"/>
                  <a:gd name="T2" fmla="*/ 0 w 3"/>
                  <a:gd name="T3" fmla="*/ 0 w 3"/>
                  <a:gd name="T4" fmla="*/ 0 w 3"/>
                  <a:gd name="T5" fmla="*/ 2 w 3"/>
                  <a:gd name="T6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10">
                <a:extLst>
                  <a:ext uri="{FF2B5EF4-FFF2-40B4-BE49-F238E27FC236}">
                    <a16:creationId xmlns:a16="http://schemas.microsoft.com/office/drawing/2014/main" id="{34F6DF9D-617D-4BB6-8341-861848620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650" y="4492625"/>
                <a:ext cx="4763" cy="0"/>
              </a:xfrm>
              <a:custGeom>
                <a:avLst/>
                <a:gdLst>
                  <a:gd name="T0" fmla="*/ 1 w 2"/>
                  <a:gd name="T1" fmla="*/ 0 w 2"/>
                  <a:gd name="T2" fmla="*/ 0 w 2"/>
                  <a:gd name="T3" fmla="*/ 2 w 2"/>
                  <a:gd name="T4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11">
                <a:extLst>
                  <a:ext uri="{FF2B5EF4-FFF2-40B4-BE49-F238E27FC236}">
                    <a16:creationId xmlns:a16="http://schemas.microsoft.com/office/drawing/2014/main" id="{078011F0-B92B-4D9B-BFE3-9A28265DB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625" y="4530725"/>
                <a:ext cx="317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12">
                <a:extLst>
                  <a:ext uri="{FF2B5EF4-FFF2-40B4-BE49-F238E27FC236}">
                    <a16:creationId xmlns:a16="http://schemas.microsoft.com/office/drawing/2014/main" id="{C4963ADC-2E97-4378-B29D-5915FFB74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250" y="4435475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13">
                <a:extLst>
                  <a:ext uri="{FF2B5EF4-FFF2-40B4-BE49-F238E27FC236}">
                    <a16:creationId xmlns:a16="http://schemas.microsoft.com/office/drawing/2014/main" id="{55207B94-A844-464D-AD75-38854FBF1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925" y="5059363"/>
                <a:ext cx="11113" cy="3175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0 h 1"/>
                  <a:gd name="T4" fmla="*/ 3 w 4"/>
                  <a:gd name="T5" fmla="*/ 0 h 1"/>
                  <a:gd name="T6" fmla="*/ 2 w 4"/>
                  <a:gd name="T7" fmla="*/ 0 h 1"/>
                  <a:gd name="T8" fmla="*/ 0 w 4"/>
                  <a:gd name="T9" fmla="*/ 1 h 1"/>
                  <a:gd name="T10" fmla="*/ 3 w 4"/>
                  <a:gd name="T11" fmla="*/ 0 h 1"/>
                  <a:gd name="T12" fmla="*/ 4 w 4"/>
                  <a:gd name="T13" fmla="*/ 0 h 1"/>
                  <a:gd name="T14" fmla="*/ 4 w 4"/>
                  <a:gd name="T15" fmla="*/ 0 h 1"/>
                  <a:gd name="T16" fmla="*/ 4 w 4"/>
                  <a:gd name="T17" fmla="*/ 0 h 1"/>
                  <a:gd name="T18" fmla="*/ 4 w 4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14">
                <a:extLst>
                  <a:ext uri="{FF2B5EF4-FFF2-40B4-BE49-F238E27FC236}">
                    <a16:creationId xmlns:a16="http://schemas.microsoft.com/office/drawing/2014/main" id="{027F8BEC-BF6A-4A1E-9FF7-24DE773E97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9250" y="5162550"/>
                <a:ext cx="42863" cy="0"/>
              </a:xfrm>
              <a:custGeom>
                <a:avLst/>
                <a:gdLst>
                  <a:gd name="T0" fmla="*/ 5 w 16"/>
                  <a:gd name="T1" fmla="*/ 16 w 16"/>
                  <a:gd name="T2" fmla="*/ 5 w 16"/>
                  <a:gd name="T3" fmla="*/ 0 w 16"/>
                  <a:gd name="T4" fmla="*/ 5 w 16"/>
                  <a:gd name="T5" fmla="*/ 0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6">
                    <a:moveTo>
                      <a:pt x="5" y="0"/>
                    </a:moveTo>
                    <a:cubicBezTo>
                      <a:pt x="9" y="0"/>
                      <a:pt x="12" y="0"/>
                      <a:pt x="16" y="0"/>
                    </a:cubicBezTo>
                    <a:cubicBezTo>
                      <a:pt x="12" y="0"/>
                      <a:pt x="9" y="0"/>
                      <a:pt x="5" y="0"/>
                    </a:cubicBezTo>
                    <a:moveTo>
                      <a:pt x="0" y="0"/>
                    </a:moveTo>
                    <a:cubicBezTo>
                      <a:pt x="0" y="0"/>
                      <a:pt x="2" y="0"/>
                      <a:pt x="5" y="0"/>
                    </a:cubicBez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15">
                <a:extLst>
                  <a:ext uri="{FF2B5EF4-FFF2-40B4-BE49-F238E27FC236}">
                    <a16:creationId xmlns:a16="http://schemas.microsoft.com/office/drawing/2014/main" id="{2CAECFB0-D011-4E5B-9F62-893E5E974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075" y="5178425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16">
                <a:extLst>
                  <a:ext uri="{FF2B5EF4-FFF2-40B4-BE49-F238E27FC236}">
                    <a16:creationId xmlns:a16="http://schemas.microsoft.com/office/drawing/2014/main" id="{C89ECE79-5605-4475-85E0-20FD35CE3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4926013"/>
                <a:ext cx="7938" cy="0"/>
              </a:xfrm>
              <a:custGeom>
                <a:avLst/>
                <a:gdLst>
                  <a:gd name="T0" fmla="*/ 3 w 3"/>
                  <a:gd name="T1" fmla="*/ 1 w 3"/>
                  <a:gd name="T2" fmla="*/ 1 w 3"/>
                  <a:gd name="T3" fmla="*/ 1 w 3"/>
                  <a:gd name="T4" fmla="*/ 2 w 3"/>
                  <a:gd name="T5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17">
                <a:extLst>
                  <a:ext uri="{FF2B5EF4-FFF2-40B4-BE49-F238E27FC236}">
                    <a16:creationId xmlns:a16="http://schemas.microsoft.com/office/drawing/2014/main" id="{B48C4343-6EDE-4DC7-AD8D-E4A1023B8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550" y="4694238"/>
                <a:ext cx="3175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18">
                <a:extLst>
                  <a:ext uri="{FF2B5EF4-FFF2-40B4-BE49-F238E27FC236}">
                    <a16:creationId xmlns:a16="http://schemas.microsoft.com/office/drawing/2014/main" id="{330E8572-5796-44C1-A924-FF07AC949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675" y="4686300"/>
                <a:ext cx="4763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19">
                <a:extLst>
                  <a:ext uri="{FF2B5EF4-FFF2-40B4-BE49-F238E27FC236}">
                    <a16:creationId xmlns:a16="http://schemas.microsoft.com/office/drawing/2014/main" id="{036D0DD8-7A1C-4E91-92C6-90A4DE994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50" y="4446588"/>
                <a:ext cx="4763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id="{C62873F6-6E5B-4364-A15C-5C9CD6CC7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338" y="4438650"/>
                <a:ext cx="6350" cy="317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  <a:gd name="T8" fmla="*/ 1 w 2"/>
                  <a:gd name="T9" fmla="*/ 0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21">
                <a:extLst>
                  <a:ext uri="{FF2B5EF4-FFF2-40B4-BE49-F238E27FC236}">
                    <a16:creationId xmlns:a16="http://schemas.microsoft.com/office/drawing/2014/main" id="{D31E16C1-413B-49ED-B9B3-54CE9CDC0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6250" y="42545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22">
                <a:extLst>
                  <a:ext uri="{FF2B5EF4-FFF2-40B4-BE49-F238E27FC236}">
                    <a16:creationId xmlns:a16="http://schemas.microsoft.com/office/drawing/2014/main" id="{86ACBDB1-1335-45D0-B831-D0BD9C476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875" y="4967288"/>
                <a:ext cx="3175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23">
                <a:extLst>
                  <a:ext uri="{FF2B5EF4-FFF2-40B4-BE49-F238E27FC236}">
                    <a16:creationId xmlns:a16="http://schemas.microsoft.com/office/drawing/2014/main" id="{B61F9111-7990-4A3D-A95B-36C375E21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575" y="50371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24">
                <a:extLst>
                  <a:ext uri="{FF2B5EF4-FFF2-40B4-BE49-F238E27FC236}">
                    <a16:creationId xmlns:a16="http://schemas.microsoft.com/office/drawing/2014/main" id="{529C190B-7497-4FA2-A5CD-88A0EE51D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838" y="5353050"/>
                <a:ext cx="3175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1 w 1"/>
                  <a:gd name="T5" fmla="*/ 1 w 1"/>
                  <a:gd name="T6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25">
                <a:extLst>
                  <a:ext uri="{FF2B5EF4-FFF2-40B4-BE49-F238E27FC236}">
                    <a16:creationId xmlns:a16="http://schemas.microsoft.com/office/drawing/2014/main" id="{9944AB01-F167-40B5-8400-45A568998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675" y="5307013"/>
                <a:ext cx="7938" cy="3175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1 h 1"/>
                  <a:gd name="T12" fmla="*/ 1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26">
                <a:extLst>
                  <a:ext uri="{FF2B5EF4-FFF2-40B4-BE49-F238E27FC236}">
                    <a16:creationId xmlns:a16="http://schemas.microsoft.com/office/drawing/2014/main" id="{EDD59C1F-FF22-41DB-BFDF-192D94AA1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663" y="4435475"/>
                <a:ext cx="11113" cy="3175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  <a:gd name="T8" fmla="*/ 4 w 4"/>
                  <a:gd name="T9" fmla="*/ 1 h 1"/>
                  <a:gd name="T10" fmla="*/ 0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27">
                <a:extLst>
                  <a:ext uri="{FF2B5EF4-FFF2-40B4-BE49-F238E27FC236}">
                    <a16:creationId xmlns:a16="http://schemas.microsoft.com/office/drawing/2014/main" id="{E9F65A22-8FC0-4C2A-8291-40068B7CC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488" y="4430713"/>
                <a:ext cx="103188" cy="22225"/>
              </a:xfrm>
              <a:custGeom>
                <a:avLst/>
                <a:gdLst>
                  <a:gd name="T0" fmla="*/ 16 w 38"/>
                  <a:gd name="T1" fmla="*/ 0 h 8"/>
                  <a:gd name="T2" fmla="*/ 0 w 38"/>
                  <a:gd name="T3" fmla="*/ 3 h 8"/>
                  <a:gd name="T4" fmla="*/ 10 w 38"/>
                  <a:gd name="T5" fmla="*/ 7 h 8"/>
                  <a:gd name="T6" fmla="*/ 19 w 38"/>
                  <a:gd name="T7" fmla="*/ 7 h 8"/>
                  <a:gd name="T8" fmla="*/ 27 w 38"/>
                  <a:gd name="T9" fmla="*/ 7 h 8"/>
                  <a:gd name="T10" fmla="*/ 34 w 38"/>
                  <a:gd name="T11" fmla="*/ 8 h 8"/>
                  <a:gd name="T12" fmla="*/ 37 w 38"/>
                  <a:gd name="T13" fmla="*/ 5 h 8"/>
                  <a:gd name="T14" fmla="*/ 26 w 38"/>
                  <a:gd name="T15" fmla="*/ 0 h 8"/>
                  <a:gd name="T16" fmla="*/ 16 w 3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8">
                    <a:moveTo>
                      <a:pt x="16" y="0"/>
                    </a:moveTo>
                    <a:cubicBezTo>
                      <a:pt x="8" y="0"/>
                      <a:pt x="0" y="1"/>
                      <a:pt x="0" y="3"/>
                    </a:cubicBezTo>
                    <a:cubicBezTo>
                      <a:pt x="0" y="5"/>
                      <a:pt x="2" y="7"/>
                      <a:pt x="10" y="7"/>
                    </a:cubicBezTo>
                    <a:cubicBezTo>
                      <a:pt x="13" y="7"/>
                      <a:pt x="16" y="7"/>
                      <a:pt x="19" y="7"/>
                    </a:cubicBezTo>
                    <a:cubicBezTo>
                      <a:pt x="22" y="7"/>
                      <a:pt x="25" y="7"/>
                      <a:pt x="27" y="7"/>
                    </a:cubicBezTo>
                    <a:cubicBezTo>
                      <a:pt x="30" y="7"/>
                      <a:pt x="32" y="8"/>
                      <a:pt x="34" y="8"/>
                    </a:cubicBezTo>
                    <a:cubicBezTo>
                      <a:pt x="37" y="8"/>
                      <a:pt x="38" y="7"/>
                      <a:pt x="37" y="5"/>
                    </a:cubicBezTo>
                    <a:cubicBezTo>
                      <a:pt x="35" y="2"/>
                      <a:pt x="31" y="1"/>
                      <a:pt x="26" y="0"/>
                    </a:cubicBezTo>
                    <a:cubicBezTo>
                      <a:pt x="23" y="0"/>
                      <a:pt x="19" y="0"/>
                      <a:pt x="16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75" name="Freeform 28">
                <a:extLst>
                  <a:ext uri="{FF2B5EF4-FFF2-40B4-BE49-F238E27FC236}">
                    <a16:creationId xmlns:a16="http://schemas.microsoft.com/office/drawing/2014/main" id="{8A7D20BF-D881-4AF8-A6AC-6D4503009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600" y="4483100"/>
                <a:ext cx="7938" cy="1587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2 w 3"/>
                  <a:gd name="T7" fmla="*/ 0 h 1"/>
                  <a:gd name="T8" fmla="*/ 1 w 3"/>
                  <a:gd name="T9" fmla="*/ 0 h 1"/>
                  <a:gd name="T10" fmla="*/ 1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29">
                <a:extLst>
                  <a:ext uri="{FF2B5EF4-FFF2-40B4-BE49-F238E27FC236}">
                    <a16:creationId xmlns:a16="http://schemas.microsoft.com/office/drawing/2014/main" id="{97D254FB-2C7C-4378-B5C4-DECB796AD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875" y="4248150"/>
                <a:ext cx="144463" cy="53975"/>
              </a:xfrm>
              <a:custGeom>
                <a:avLst/>
                <a:gdLst>
                  <a:gd name="T0" fmla="*/ 24 w 53"/>
                  <a:gd name="T1" fmla="*/ 0 h 20"/>
                  <a:gd name="T2" fmla="*/ 16 w 53"/>
                  <a:gd name="T3" fmla="*/ 1 h 20"/>
                  <a:gd name="T4" fmla="*/ 15 w 53"/>
                  <a:gd name="T5" fmla="*/ 3 h 20"/>
                  <a:gd name="T6" fmla="*/ 15 w 53"/>
                  <a:gd name="T7" fmla="*/ 3 h 20"/>
                  <a:gd name="T8" fmla="*/ 16 w 53"/>
                  <a:gd name="T9" fmla="*/ 3 h 20"/>
                  <a:gd name="T10" fmla="*/ 15 w 53"/>
                  <a:gd name="T11" fmla="*/ 4 h 20"/>
                  <a:gd name="T12" fmla="*/ 14 w 53"/>
                  <a:gd name="T13" fmla="*/ 5 h 20"/>
                  <a:gd name="T14" fmla="*/ 17 w 53"/>
                  <a:gd name="T15" fmla="*/ 5 h 20"/>
                  <a:gd name="T16" fmla="*/ 18 w 53"/>
                  <a:gd name="T17" fmla="*/ 5 h 20"/>
                  <a:gd name="T18" fmla="*/ 20 w 53"/>
                  <a:gd name="T19" fmla="*/ 6 h 20"/>
                  <a:gd name="T20" fmla="*/ 20 w 53"/>
                  <a:gd name="T21" fmla="*/ 7 h 20"/>
                  <a:gd name="T22" fmla="*/ 19 w 53"/>
                  <a:gd name="T23" fmla="*/ 8 h 20"/>
                  <a:gd name="T24" fmla="*/ 8 w 53"/>
                  <a:gd name="T25" fmla="*/ 9 h 20"/>
                  <a:gd name="T26" fmla="*/ 6 w 53"/>
                  <a:gd name="T27" fmla="*/ 9 h 20"/>
                  <a:gd name="T28" fmla="*/ 5 w 53"/>
                  <a:gd name="T29" fmla="*/ 9 h 20"/>
                  <a:gd name="T30" fmla="*/ 1 w 53"/>
                  <a:gd name="T31" fmla="*/ 12 h 20"/>
                  <a:gd name="T32" fmla="*/ 6 w 53"/>
                  <a:gd name="T33" fmla="*/ 11 h 20"/>
                  <a:gd name="T34" fmla="*/ 10 w 53"/>
                  <a:gd name="T35" fmla="*/ 11 h 20"/>
                  <a:gd name="T36" fmla="*/ 18 w 53"/>
                  <a:gd name="T37" fmla="*/ 12 h 20"/>
                  <a:gd name="T38" fmla="*/ 25 w 53"/>
                  <a:gd name="T39" fmla="*/ 17 h 20"/>
                  <a:gd name="T40" fmla="*/ 29 w 53"/>
                  <a:gd name="T41" fmla="*/ 20 h 20"/>
                  <a:gd name="T42" fmla="*/ 37 w 53"/>
                  <a:gd name="T43" fmla="*/ 19 h 20"/>
                  <a:gd name="T44" fmla="*/ 49 w 53"/>
                  <a:gd name="T45" fmla="*/ 14 h 20"/>
                  <a:gd name="T46" fmla="*/ 46 w 53"/>
                  <a:gd name="T47" fmla="*/ 5 h 20"/>
                  <a:gd name="T48" fmla="*/ 36 w 53"/>
                  <a:gd name="T49" fmla="*/ 2 h 20"/>
                  <a:gd name="T50" fmla="*/ 24 w 53"/>
                  <a:gd name="T5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20">
                    <a:moveTo>
                      <a:pt x="24" y="0"/>
                    </a:moveTo>
                    <a:cubicBezTo>
                      <a:pt x="21" y="0"/>
                      <a:pt x="17" y="1"/>
                      <a:pt x="16" y="1"/>
                    </a:cubicBezTo>
                    <a:cubicBezTo>
                      <a:pt x="13" y="2"/>
                      <a:pt x="13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4"/>
                      <a:pt x="15" y="4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5" y="5"/>
                      <a:pt x="16" y="5"/>
                      <a:pt x="17" y="5"/>
                    </a:cubicBezTo>
                    <a:cubicBezTo>
                      <a:pt x="17" y="5"/>
                      <a:pt x="18" y="5"/>
                      <a:pt x="18" y="5"/>
                    </a:cubicBezTo>
                    <a:cubicBezTo>
                      <a:pt x="20" y="5"/>
                      <a:pt x="21" y="5"/>
                      <a:pt x="20" y="6"/>
                    </a:cubicBezTo>
                    <a:cubicBezTo>
                      <a:pt x="18" y="6"/>
                      <a:pt x="18" y="7"/>
                      <a:pt x="20" y="7"/>
                    </a:cubicBezTo>
                    <a:cubicBezTo>
                      <a:pt x="21" y="7"/>
                      <a:pt x="21" y="8"/>
                      <a:pt x="19" y="8"/>
                    </a:cubicBezTo>
                    <a:cubicBezTo>
                      <a:pt x="17" y="8"/>
                      <a:pt x="14" y="9"/>
                      <a:pt x="8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2" y="9"/>
                      <a:pt x="0" y="9"/>
                      <a:pt x="1" y="12"/>
                    </a:cubicBezTo>
                    <a:cubicBezTo>
                      <a:pt x="3" y="11"/>
                      <a:pt x="4" y="11"/>
                      <a:pt x="6" y="11"/>
                    </a:cubicBezTo>
                    <a:cubicBezTo>
                      <a:pt x="8" y="11"/>
                      <a:pt x="9" y="11"/>
                      <a:pt x="10" y="11"/>
                    </a:cubicBezTo>
                    <a:cubicBezTo>
                      <a:pt x="15" y="12"/>
                      <a:pt x="19" y="12"/>
                      <a:pt x="18" y="12"/>
                    </a:cubicBezTo>
                    <a:cubicBezTo>
                      <a:pt x="17" y="13"/>
                      <a:pt x="25" y="15"/>
                      <a:pt x="25" y="17"/>
                    </a:cubicBezTo>
                    <a:cubicBezTo>
                      <a:pt x="26" y="19"/>
                      <a:pt x="26" y="20"/>
                      <a:pt x="29" y="20"/>
                    </a:cubicBezTo>
                    <a:cubicBezTo>
                      <a:pt x="30" y="20"/>
                      <a:pt x="33" y="19"/>
                      <a:pt x="37" y="19"/>
                    </a:cubicBezTo>
                    <a:cubicBezTo>
                      <a:pt x="42" y="18"/>
                      <a:pt x="46" y="16"/>
                      <a:pt x="49" y="14"/>
                    </a:cubicBezTo>
                    <a:cubicBezTo>
                      <a:pt x="52" y="10"/>
                      <a:pt x="53" y="6"/>
                      <a:pt x="46" y="5"/>
                    </a:cubicBezTo>
                    <a:cubicBezTo>
                      <a:pt x="40" y="4"/>
                      <a:pt x="41" y="4"/>
                      <a:pt x="36" y="2"/>
                    </a:cubicBezTo>
                    <a:cubicBezTo>
                      <a:pt x="33" y="1"/>
                      <a:pt x="28" y="0"/>
                      <a:pt x="24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77" name="Freeform 30">
                <a:extLst>
                  <a:ext uri="{FF2B5EF4-FFF2-40B4-BE49-F238E27FC236}">
                    <a16:creationId xmlns:a16="http://schemas.microsoft.com/office/drawing/2014/main" id="{90877BC6-FA04-445C-A522-7E362A3DA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275" y="4281488"/>
                <a:ext cx="15875" cy="1587"/>
              </a:xfrm>
              <a:custGeom>
                <a:avLst/>
                <a:gdLst>
                  <a:gd name="T0" fmla="*/ 4 w 6"/>
                  <a:gd name="T1" fmla="*/ 0 h 1"/>
                  <a:gd name="T2" fmla="*/ 4 w 6"/>
                  <a:gd name="T3" fmla="*/ 0 h 1"/>
                  <a:gd name="T4" fmla="*/ 0 w 6"/>
                  <a:gd name="T5" fmla="*/ 1 h 1"/>
                  <a:gd name="T6" fmla="*/ 1 w 6"/>
                  <a:gd name="T7" fmla="*/ 1 h 1"/>
                  <a:gd name="T8" fmla="*/ 3 w 6"/>
                  <a:gd name="T9" fmla="*/ 1 h 1"/>
                  <a:gd name="T10" fmla="*/ 4 w 6"/>
                  <a:gd name="T11" fmla="*/ 1 h 1"/>
                  <a:gd name="T12" fmla="*/ 4 w 6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3" y="1"/>
                      <a:pt x="6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31">
                <a:extLst>
                  <a:ext uri="{FF2B5EF4-FFF2-40B4-BE49-F238E27FC236}">
                    <a16:creationId xmlns:a16="http://schemas.microsoft.com/office/drawing/2014/main" id="{A758CAB5-8FB7-45C3-BCBA-D40084370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163" y="4294188"/>
                <a:ext cx="26988" cy="6350"/>
              </a:xfrm>
              <a:custGeom>
                <a:avLst/>
                <a:gdLst>
                  <a:gd name="T0" fmla="*/ 2 w 10"/>
                  <a:gd name="T1" fmla="*/ 0 h 2"/>
                  <a:gd name="T2" fmla="*/ 5 w 10"/>
                  <a:gd name="T3" fmla="*/ 2 h 2"/>
                  <a:gd name="T4" fmla="*/ 7 w 10"/>
                  <a:gd name="T5" fmla="*/ 2 h 2"/>
                  <a:gd name="T6" fmla="*/ 8 w 10"/>
                  <a:gd name="T7" fmla="*/ 2 h 2"/>
                  <a:gd name="T8" fmla="*/ 8 w 10"/>
                  <a:gd name="T9" fmla="*/ 2 h 2"/>
                  <a:gd name="T10" fmla="*/ 3 w 10"/>
                  <a:gd name="T11" fmla="*/ 0 h 2"/>
                  <a:gd name="T12" fmla="*/ 2 w 1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2" y="0"/>
                    </a:moveTo>
                    <a:cubicBezTo>
                      <a:pt x="0" y="0"/>
                      <a:pt x="0" y="0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2"/>
                      <a:pt x="10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32">
                <a:extLst>
                  <a:ext uri="{FF2B5EF4-FFF2-40B4-BE49-F238E27FC236}">
                    <a16:creationId xmlns:a16="http://schemas.microsoft.com/office/drawing/2014/main" id="{1DF51439-73F8-4AC2-BD51-C7BCEB680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300" y="4240213"/>
                <a:ext cx="30163" cy="11112"/>
              </a:xfrm>
              <a:custGeom>
                <a:avLst/>
                <a:gdLst>
                  <a:gd name="T0" fmla="*/ 4 w 11"/>
                  <a:gd name="T1" fmla="*/ 0 h 4"/>
                  <a:gd name="T2" fmla="*/ 2 w 11"/>
                  <a:gd name="T3" fmla="*/ 0 h 4"/>
                  <a:gd name="T4" fmla="*/ 1 w 11"/>
                  <a:gd name="T5" fmla="*/ 2 h 4"/>
                  <a:gd name="T6" fmla="*/ 1 w 11"/>
                  <a:gd name="T7" fmla="*/ 2 h 4"/>
                  <a:gd name="T8" fmla="*/ 2 w 11"/>
                  <a:gd name="T9" fmla="*/ 3 h 4"/>
                  <a:gd name="T10" fmla="*/ 4 w 11"/>
                  <a:gd name="T11" fmla="*/ 4 h 4"/>
                  <a:gd name="T12" fmla="*/ 9 w 11"/>
                  <a:gd name="T13" fmla="*/ 2 h 4"/>
                  <a:gd name="T14" fmla="*/ 4 w 11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4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8" y="3"/>
                      <a:pt x="9" y="2"/>
                    </a:cubicBezTo>
                    <a:cubicBezTo>
                      <a:pt x="11" y="1"/>
                      <a:pt x="7" y="0"/>
                      <a:pt x="4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80" name="Freeform 33">
                <a:extLst>
                  <a:ext uri="{FF2B5EF4-FFF2-40B4-BE49-F238E27FC236}">
                    <a16:creationId xmlns:a16="http://schemas.microsoft.com/office/drawing/2014/main" id="{B6E54294-EC51-4781-AD34-EB6B5ADA4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050" y="4311650"/>
                <a:ext cx="100013" cy="9525"/>
              </a:xfrm>
              <a:custGeom>
                <a:avLst/>
                <a:gdLst>
                  <a:gd name="T0" fmla="*/ 12 w 37"/>
                  <a:gd name="T1" fmla="*/ 0 h 4"/>
                  <a:gd name="T2" fmla="*/ 9 w 37"/>
                  <a:gd name="T3" fmla="*/ 3 h 4"/>
                  <a:gd name="T4" fmla="*/ 23 w 37"/>
                  <a:gd name="T5" fmla="*/ 4 h 4"/>
                  <a:gd name="T6" fmla="*/ 25 w 37"/>
                  <a:gd name="T7" fmla="*/ 1 h 4"/>
                  <a:gd name="T8" fmla="*/ 12 w 3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">
                    <a:moveTo>
                      <a:pt x="12" y="0"/>
                    </a:moveTo>
                    <a:cubicBezTo>
                      <a:pt x="5" y="0"/>
                      <a:pt x="0" y="1"/>
                      <a:pt x="9" y="3"/>
                    </a:cubicBezTo>
                    <a:cubicBezTo>
                      <a:pt x="13" y="4"/>
                      <a:pt x="18" y="4"/>
                      <a:pt x="23" y="4"/>
                    </a:cubicBezTo>
                    <a:cubicBezTo>
                      <a:pt x="32" y="4"/>
                      <a:pt x="37" y="3"/>
                      <a:pt x="25" y="1"/>
                    </a:cubicBezTo>
                    <a:cubicBezTo>
                      <a:pt x="22" y="0"/>
                      <a:pt x="16" y="0"/>
                      <a:pt x="12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81" name="Freeform 34">
                <a:extLst>
                  <a:ext uri="{FF2B5EF4-FFF2-40B4-BE49-F238E27FC236}">
                    <a16:creationId xmlns:a16="http://schemas.microsoft.com/office/drawing/2014/main" id="{1C45BC8F-20E5-4AD0-A720-C1C36B47A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950" y="4324350"/>
                <a:ext cx="26988" cy="3175"/>
              </a:xfrm>
              <a:custGeom>
                <a:avLst/>
                <a:gdLst>
                  <a:gd name="T0" fmla="*/ 8 w 10"/>
                  <a:gd name="T1" fmla="*/ 0 h 1"/>
                  <a:gd name="T2" fmla="*/ 6 w 10"/>
                  <a:gd name="T3" fmla="*/ 0 h 1"/>
                  <a:gd name="T4" fmla="*/ 0 w 10"/>
                  <a:gd name="T5" fmla="*/ 1 h 1"/>
                  <a:gd name="T6" fmla="*/ 0 w 10"/>
                  <a:gd name="T7" fmla="*/ 0 h 1"/>
                  <a:gd name="T8" fmla="*/ 7 w 10"/>
                  <a:gd name="T9" fmla="*/ 0 h 1"/>
                  <a:gd name="T10" fmla="*/ 8 w 10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9" y="0"/>
                      <a:pt x="10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35">
                <a:extLst>
                  <a:ext uri="{FF2B5EF4-FFF2-40B4-BE49-F238E27FC236}">
                    <a16:creationId xmlns:a16="http://schemas.microsoft.com/office/drawing/2014/main" id="{953BEA1D-D1F6-4293-8650-4A7EEA870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488" y="4373563"/>
                <a:ext cx="25400" cy="7937"/>
              </a:xfrm>
              <a:custGeom>
                <a:avLst/>
                <a:gdLst>
                  <a:gd name="T0" fmla="*/ 9 w 9"/>
                  <a:gd name="T1" fmla="*/ 0 h 3"/>
                  <a:gd name="T2" fmla="*/ 8 w 9"/>
                  <a:gd name="T3" fmla="*/ 0 h 3"/>
                  <a:gd name="T4" fmla="*/ 3 w 9"/>
                  <a:gd name="T5" fmla="*/ 2 h 3"/>
                  <a:gd name="T6" fmla="*/ 3 w 9"/>
                  <a:gd name="T7" fmla="*/ 3 h 3"/>
                  <a:gd name="T8" fmla="*/ 3 w 9"/>
                  <a:gd name="T9" fmla="*/ 3 h 3"/>
                  <a:gd name="T10" fmla="*/ 7 w 9"/>
                  <a:gd name="T11" fmla="*/ 2 h 3"/>
                  <a:gd name="T12" fmla="*/ 9 w 9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6" y="2"/>
                      <a:pt x="7" y="2"/>
                    </a:cubicBezTo>
                    <a:cubicBezTo>
                      <a:pt x="8" y="1"/>
                      <a:pt x="9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36">
                <a:extLst>
                  <a:ext uri="{FF2B5EF4-FFF2-40B4-BE49-F238E27FC236}">
                    <a16:creationId xmlns:a16="http://schemas.microsoft.com/office/drawing/2014/main" id="{5F3777AC-8831-495D-991F-45E2846ED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300" y="4343400"/>
                <a:ext cx="15875" cy="6350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2 h 2"/>
                  <a:gd name="T4" fmla="*/ 3 w 6"/>
                  <a:gd name="T5" fmla="*/ 2 h 2"/>
                  <a:gd name="T6" fmla="*/ 5 w 6"/>
                  <a:gd name="T7" fmla="*/ 1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5" y="2"/>
                      <a:pt x="6" y="2"/>
                      <a:pt x="5" y="1"/>
                    </a:cubicBezTo>
                    <a:cubicBezTo>
                      <a:pt x="4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37">
                <a:extLst>
                  <a:ext uri="{FF2B5EF4-FFF2-40B4-BE49-F238E27FC236}">
                    <a16:creationId xmlns:a16="http://schemas.microsoft.com/office/drawing/2014/main" id="{5C0C01A4-3C8A-405B-A525-5E2CBBA39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150" y="4827588"/>
                <a:ext cx="7938" cy="0"/>
              </a:xfrm>
              <a:custGeom>
                <a:avLst/>
                <a:gdLst>
                  <a:gd name="T0" fmla="*/ 2 w 3"/>
                  <a:gd name="T1" fmla="*/ 1 w 3"/>
                  <a:gd name="T2" fmla="*/ 0 w 3"/>
                  <a:gd name="T3" fmla="*/ 2 w 3"/>
                  <a:gd name="T4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38">
                <a:extLst>
                  <a:ext uri="{FF2B5EF4-FFF2-40B4-BE49-F238E27FC236}">
                    <a16:creationId xmlns:a16="http://schemas.microsoft.com/office/drawing/2014/main" id="{FCF47C1B-AB74-46CE-B1C5-8CD6DD0D6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163" y="4281488"/>
                <a:ext cx="87313" cy="23812"/>
              </a:xfrm>
              <a:custGeom>
                <a:avLst/>
                <a:gdLst>
                  <a:gd name="T0" fmla="*/ 14 w 32"/>
                  <a:gd name="T1" fmla="*/ 0 h 9"/>
                  <a:gd name="T2" fmla="*/ 2 w 32"/>
                  <a:gd name="T3" fmla="*/ 4 h 9"/>
                  <a:gd name="T4" fmla="*/ 5 w 32"/>
                  <a:gd name="T5" fmla="*/ 5 h 9"/>
                  <a:gd name="T6" fmla="*/ 5 w 32"/>
                  <a:gd name="T7" fmla="*/ 6 h 9"/>
                  <a:gd name="T8" fmla="*/ 4 w 32"/>
                  <a:gd name="T9" fmla="*/ 6 h 9"/>
                  <a:gd name="T10" fmla="*/ 3 w 32"/>
                  <a:gd name="T11" fmla="*/ 6 h 9"/>
                  <a:gd name="T12" fmla="*/ 0 w 32"/>
                  <a:gd name="T13" fmla="*/ 7 h 9"/>
                  <a:gd name="T14" fmla="*/ 15 w 32"/>
                  <a:gd name="T15" fmla="*/ 9 h 9"/>
                  <a:gd name="T16" fmla="*/ 17 w 32"/>
                  <a:gd name="T17" fmla="*/ 9 h 9"/>
                  <a:gd name="T18" fmla="*/ 19 w 32"/>
                  <a:gd name="T19" fmla="*/ 0 h 9"/>
                  <a:gd name="T20" fmla="*/ 14 w 32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9">
                    <a:moveTo>
                      <a:pt x="14" y="0"/>
                    </a:moveTo>
                    <a:cubicBezTo>
                      <a:pt x="9" y="0"/>
                      <a:pt x="4" y="1"/>
                      <a:pt x="2" y="4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7"/>
                    </a:cubicBezTo>
                    <a:cubicBezTo>
                      <a:pt x="1" y="8"/>
                      <a:pt x="7" y="9"/>
                      <a:pt x="15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25" y="9"/>
                      <a:pt x="32" y="3"/>
                      <a:pt x="19" y="0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86" name="Freeform 39">
                <a:extLst>
                  <a:ext uri="{FF2B5EF4-FFF2-40B4-BE49-F238E27FC236}">
                    <a16:creationId xmlns:a16="http://schemas.microsoft.com/office/drawing/2014/main" id="{71019781-1E9D-4BA9-8C37-50205E27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125" y="4491038"/>
                <a:ext cx="30163" cy="4762"/>
              </a:xfrm>
              <a:custGeom>
                <a:avLst/>
                <a:gdLst>
                  <a:gd name="T0" fmla="*/ 7 w 11"/>
                  <a:gd name="T1" fmla="*/ 0 h 2"/>
                  <a:gd name="T2" fmla="*/ 3 w 11"/>
                  <a:gd name="T3" fmla="*/ 0 h 2"/>
                  <a:gd name="T4" fmla="*/ 5 w 11"/>
                  <a:gd name="T5" fmla="*/ 2 h 2"/>
                  <a:gd name="T6" fmla="*/ 10 w 11"/>
                  <a:gd name="T7" fmla="*/ 1 h 2"/>
                  <a:gd name="T8" fmla="*/ 7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7" y="0"/>
                    </a:moveTo>
                    <a:cubicBezTo>
                      <a:pt x="6" y="0"/>
                      <a:pt x="4" y="0"/>
                      <a:pt x="3" y="0"/>
                    </a:cubicBezTo>
                    <a:cubicBezTo>
                      <a:pt x="0" y="1"/>
                      <a:pt x="4" y="1"/>
                      <a:pt x="5" y="2"/>
                    </a:cubicBezTo>
                    <a:cubicBezTo>
                      <a:pt x="7" y="2"/>
                      <a:pt x="10" y="2"/>
                      <a:pt x="10" y="1"/>
                    </a:cubicBezTo>
                    <a:cubicBezTo>
                      <a:pt x="11" y="0"/>
                      <a:pt x="9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40">
                <a:extLst>
                  <a:ext uri="{FF2B5EF4-FFF2-40B4-BE49-F238E27FC236}">
                    <a16:creationId xmlns:a16="http://schemas.microsoft.com/office/drawing/2014/main" id="{B20F3133-C251-4F7F-882F-C8921553D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850" y="4351338"/>
                <a:ext cx="23813" cy="3175"/>
              </a:xfrm>
              <a:custGeom>
                <a:avLst/>
                <a:gdLst>
                  <a:gd name="T0" fmla="*/ 3 w 9"/>
                  <a:gd name="T1" fmla="*/ 0 h 1"/>
                  <a:gd name="T2" fmla="*/ 3 w 9"/>
                  <a:gd name="T3" fmla="*/ 1 h 1"/>
                  <a:gd name="T4" fmla="*/ 7 w 9"/>
                  <a:gd name="T5" fmla="*/ 1 h 1"/>
                  <a:gd name="T6" fmla="*/ 9 w 9"/>
                  <a:gd name="T7" fmla="*/ 1 h 1"/>
                  <a:gd name="T8" fmla="*/ 4 w 9"/>
                  <a:gd name="T9" fmla="*/ 1 h 1"/>
                  <a:gd name="T10" fmla="*/ 3 w 9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">
                    <a:moveTo>
                      <a:pt x="3" y="0"/>
                    </a:moveTo>
                    <a:cubicBezTo>
                      <a:pt x="1" y="0"/>
                      <a:pt x="0" y="1"/>
                      <a:pt x="3" y="1"/>
                    </a:cubicBezTo>
                    <a:cubicBezTo>
                      <a:pt x="4" y="1"/>
                      <a:pt x="6" y="1"/>
                      <a:pt x="7" y="1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1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41">
                <a:extLst>
                  <a:ext uri="{FF2B5EF4-FFF2-40B4-BE49-F238E27FC236}">
                    <a16:creationId xmlns:a16="http://schemas.microsoft.com/office/drawing/2014/main" id="{0D27C0DD-F47E-4293-A820-F5E58BE5A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125" y="4300538"/>
                <a:ext cx="6350" cy="1587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42">
                <a:extLst>
                  <a:ext uri="{FF2B5EF4-FFF2-40B4-BE49-F238E27FC236}">
                    <a16:creationId xmlns:a16="http://schemas.microsoft.com/office/drawing/2014/main" id="{20CE8F3E-2C5D-4DB6-ABF5-7466A8CC7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013" y="4327525"/>
                <a:ext cx="347663" cy="80962"/>
              </a:xfrm>
              <a:custGeom>
                <a:avLst/>
                <a:gdLst>
                  <a:gd name="T0" fmla="*/ 0 w 128"/>
                  <a:gd name="T1" fmla="*/ 1 h 30"/>
                  <a:gd name="T2" fmla="*/ 7 w 128"/>
                  <a:gd name="T3" fmla="*/ 5 h 30"/>
                  <a:gd name="T4" fmla="*/ 14 w 128"/>
                  <a:gd name="T5" fmla="*/ 7 h 30"/>
                  <a:gd name="T6" fmla="*/ 16 w 128"/>
                  <a:gd name="T7" fmla="*/ 22 h 30"/>
                  <a:gd name="T8" fmla="*/ 17 w 128"/>
                  <a:gd name="T9" fmla="*/ 22 h 30"/>
                  <a:gd name="T10" fmla="*/ 24 w 128"/>
                  <a:gd name="T11" fmla="*/ 24 h 30"/>
                  <a:gd name="T12" fmla="*/ 33 w 128"/>
                  <a:gd name="T13" fmla="*/ 23 h 30"/>
                  <a:gd name="T14" fmla="*/ 34 w 128"/>
                  <a:gd name="T15" fmla="*/ 24 h 30"/>
                  <a:gd name="T16" fmla="*/ 36 w 128"/>
                  <a:gd name="T17" fmla="*/ 23 h 30"/>
                  <a:gd name="T18" fmla="*/ 40 w 128"/>
                  <a:gd name="T19" fmla="*/ 26 h 30"/>
                  <a:gd name="T20" fmla="*/ 48 w 128"/>
                  <a:gd name="T21" fmla="*/ 27 h 30"/>
                  <a:gd name="T22" fmla="*/ 52 w 128"/>
                  <a:gd name="T23" fmla="*/ 26 h 30"/>
                  <a:gd name="T24" fmla="*/ 54 w 128"/>
                  <a:gd name="T25" fmla="*/ 27 h 30"/>
                  <a:gd name="T26" fmla="*/ 57 w 128"/>
                  <a:gd name="T27" fmla="*/ 26 h 30"/>
                  <a:gd name="T28" fmla="*/ 58 w 128"/>
                  <a:gd name="T29" fmla="*/ 27 h 30"/>
                  <a:gd name="T30" fmla="*/ 63 w 128"/>
                  <a:gd name="T31" fmla="*/ 26 h 30"/>
                  <a:gd name="T32" fmla="*/ 64 w 128"/>
                  <a:gd name="T33" fmla="*/ 27 h 30"/>
                  <a:gd name="T34" fmla="*/ 66 w 128"/>
                  <a:gd name="T35" fmla="*/ 27 h 30"/>
                  <a:gd name="T36" fmla="*/ 76 w 128"/>
                  <a:gd name="T37" fmla="*/ 28 h 30"/>
                  <a:gd name="T38" fmla="*/ 82 w 128"/>
                  <a:gd name="T39" fmla="*/ 28 h 30"/>
                  <a:gd name="T40" fmla="*/ 102 w 128"/>
                  <a:gd name="T41" fmla="*/ 30 h 30"/>
                  <a:gd name="T42" fmla="*/ 119 w 128"/>
                  <a:gd name="T43" fmla="*/ 27 h 30"/>
                  <a:gd name="T44" fmla="*/ 121 w 128"/>
                  <a:gd name="T45" fmla="*/ 27 h 30"/>
                  <a:gd name="T46" fmla="*/ 124 w 128"/>
                  <a:gd name="T47" fmla="*/ 25 h 30"/>
                  <a:gd name="T48" fmla="*/ 105 w 128"/>
                  <a:gd name="T49" fmla="*/ 18 h 30"/>
                  <a:gd name="T50" fmla="*/ 82 w 128"/>
                  <a:gd name="T51" fmla="*/ 18 h 30"/>
                  <a:gd name="T52" fmla="*/ 73 w 128"/>
                  <a:gd name="T53" fmla="*/ 19 h 30"/>
                  <a:gd name="T54" fmla="*/ 70 w 128"/>
                  <a:gd name="T55" fmla="*/ 19 h 30"/>
                  <a:gd name="T56" fmla="*/ 67 w 128"/>
                  <a:gd name="T57" fmla="*/ 19 h 30"/>
                  <a:gd name="T58" fmla="*/ 61 w 128"/>
                  <a:gd name="T59" fmla="*/ 17 h 30"/>
                  <a:gd name="T60" fmla="*/ 59 w 128"/>
                  <a:gd name="T61" fmla="*/ 18 h 30"/>
                  <a:gd name="T62" fmla="*/ 52 w 128"/>
                  <a:gd name="T63" fmla="*/ 16 h 30"/>
                  <a:gd name="T64" fmla="*/ 48 w 128"/>
                  <a:gd name="T65" fmla="*/ 16 h 30"/>
                  <a:gd name="T66" fmla="*/ 44 w 128"/>
                  <a:gd name="T67" fmla="*/ 16 h 30"/>
                  <a:gd name="T68" fmla="*/ 42 w 128"/>
                  <a:gd name="T69" fmla="*/ 13 h 30"/>
                  <a:gd name="T70" fmla="*/ 40 w 128"/>
                  <a:gd name="T71" fmla="*/ 13 h 30"/>
                  <a:gd name="T72" fmla="*/ 36 w 128"/>
                  <a:gd name="T73" fmla="*/ 13 h 30"/>
                  <a:gd name="T74" fmla="*/ 35 w 128"/>
                  <a:gd name="T75" fmla="*/ 13 h 30"/>
                  <a:gd name="T76" fmla="*/ 39 w 128"/>
                  <a:gd name="T77" fmla="*/ 11 h 30"/>
                  <a:gd name="T78" fmla="*/ 35 w 128"/>
                  <a:gd name="T79" fmla="*/ 9 h 30"/>
                  <a:gd name="T80" fmla="*/ 47 w 128"/>
                  <a:gd name="T81" fmla="*/ 11 h 30"/>
                  <a:gd name="T82" fmla="*/ 45 w 128"/>
                  <a:gd name="T83" fmla="*/ 7 h 30"/>
                  <a:gd name="T84" fmla="*/ 46 w 128"/>
                  <a:gd name="T85" fmla="*/ 7 h 30"/>
                  <a:gd name="T86" fmla="*/ 37 w 128"/>
                  <a:gd name="T87" fmla="*/ 5 h 30"/>
                  <a:gd name="T88" fmla="*/ 29 w 128"/>
                  <a:gd name="T89" fmla="*/ 6 h 30"/>
                  <a:gd name="T90" fmla="*/ 22 w 128"/>
                  <a:gd name="T9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8" h="30">
                    <a:moveTo>
                      <a:pt x="12" y="0"/>
                    </a:moveTo>
                    <a:cubicBezTo>
                      <a:pt x="6" y="0"/>
                      <a:pt x="1" y="1"/>
                      <a:pt x="0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5" y="3"/>
                      <a:pt x="6" y="4"/>
                      <a:pt x="7" y="5"/>
                    </a:cubicBezTo>
                    <a:cubicBezTo>
                      <a:pt x="9" y="6"/>
                      <a:pt x="7" y="6"/>
                      <a:pt x="5" y="6"/>
                    </a:cubicBezTo>
                    <a:cubicBezTo>
                      <a:pt x="4" y="7"/>
                      <a:pt x="8" y="7"/>
                      <a:pt x="14" y="7"/>
                    </a:cubicBezTo>
                    <a:cubicBezTo>
                      <a:pt x="20" y="8"/>
                      <a:pt x="24" y="11"/>
                      <a:pt x="17" y="15"/>
                    </a:cubicBezTo>
                    <a:cubicBezTo>
                      <a:pt x="9" y="19"/>
                      <a:pt x="14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2"/>
                      <a:pt x="17" y="24"/>
                      <a:pt x="23" y="24"/>
                    </a:cubicBezTo>
                    <a:cubicBezTo>
                      <a:pt x="23" y="24"/>
                      <a:pt x="24" y="24"/>
                      <a:pt x="24" y="24"/>
                    </a:cubicBezTo>
                    <a:cubicBezTo>
                      <a:pt x="26" y="24"/>
                      <a:pt x="29" y="24"/>
                      <a:pt x="30" y="24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3" y="23"/>
                      <a:pt x="33" y="24"/>
                      <a:pt x="34" y="24"/>
                    </a:cubicBezTo>
                    <a:cubicBezTo>
                      <a:pt x="34" y="24"/>
                      <a:pt x="35" y="23"/>
                      <a:pt x="35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23"/>
                      <a:pt x="36" y="23"/>
                      <a:pt x="35" y="24"/>
                    </a:cubicBezTo>
                    <a:cubicBezTo>
                      <a:pt x="34" y="25"/>
                      <a:pt x="36" y="26"/>
                      <a:pt x="40" y="26"/>
                    </a:cubicBezTo>
                    <a:cubicBezTo>
                      <a:pt x="43" y="26"/>
                      <a:pt x="46" y="27"/>
                      <a:pt x="47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51" y="27"/>
                      <a:pt x="51" y="26"/>
                    </a:cubicBezTo>
                    <a:cubicBezTo>
                      <a:pt x="51" y="26"/>
                      <a:pt x="52" y="26"/>
                      <a:pt x="52" y="26"/>
                    </a:cubicBezTo>
                    <a:cubicBezTo>
                      <a:pt x="52" y="26"/>
                      <a:pt x="53" y="26"/>
                      <a:pt x="53" y="26"/>
                    </a:cubicBezTo>
                    <a:cubicBezTo>
                      <a:pt x="53" y="27"/>
                      <a:pt x="53" y="27"/>
                      <a:pt x="54" y="27"/>
                    </a:cubicBezTo>
                    <a:cubicBezTo>
                      <a:pt x="54" y="27"/>
                      <a:pt x="55" y="27"/>
                      <a:pt x="55" y="27"/>
                    </a:cubicBezTo>
                    <a:cubicBezTo>
                      <a:pt x="56" y="27"/>
                      <a:pt x="56" y="26"/>
                      <a:pt x="57" y="26"/>
                    </a:cubicBezTo>
                    <a:cubicBezTo>
                      <a:pt x="57" y="26"/>
                      <a:pt x="58" y="27"/>
                      <a:pt x="57" y="27"/>
                    </a:cubicBezTo>
                    <a:cubicBezTo>
                      <a:pt x="57" y="27"/>
                      <a:pt x="57" y="27"/>
                      <a:pt x="58" y="27"/>
                    </a:cubicBezTo>
                    <a:cubicBezTo>
                      <a:pt x="59" y="27"/>
                      <a:pt x="59" y="27"/>
                      <a:pt x="60" y="27"/>
                    </a:cubicBezTo>
                    <a:cubicBezTo>
                      <a:pt x="61" y="27"/>
                      <a:pt x="62" y="26"/>
                      <a:pt x="63" y="26"/>
                    </a:cubicBezTo>
                    <a:cubicBezTo>
                      <a:pt x="63" y="26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4" y="27"/>
                    </a:cubicBezTo>
                    <a:cubicBezTo>
                      <a:pt x="64" y="27"/>
                      <a:pt x="65" y="27"/>
                      <a:pt x="65" y="27"/>
                    </a:cubicBezTo>
                    <a:cubicBezTo>
                      <a:pt x="65" y="27"/>
                      <a:pt x="66" y="27"/>
                      <a:pt x="66" y="27"/>
                    </a:cubicBezTo>
                    <a:cubicBezTo>
                      <a:pt x="66" y="27"/>
                      <a:pt x="68" y="27"/>
                      <a:pt x="69" y="27"/>
                    </a:cubicBezTo>
                    <a:cubicBezTo>
                      <a:pt x="71" y="28"/>
                      <a:pt x="73" y="28"/>
                      <a:pt x="76" y="28"/>
                    </a:cubicBezTo>
                    <a:cubicBezTo>
                      <a:pt x="77" y="28"/>
                      <a:pt x="78" y="28"/>
                      <a:pt x="78" y="28"/>
                    </a:cubicBezTo>
                    <a:cubicBezTo>
                      <a:pt x="80" y="28"/>
                      <a:pt x="81" y="28"/>
                      <a:pt x="82" y="28"/>
                    </a:cubicBezTo>
                    <a:cubicBezTo>
                      <a:pt x="86" y="28"/>
                      <a:pt x="87" y="29"/>
                      <a:pt x="98" y="30"/>
                    </a:cubicBezTo>
                    <a:cubicBezTo>
                      <a:pt x="100" y="30"/>
                      <a:pt x="101" y="30"/>
                      <a:pt x="102" y="30"/>
                    </a:cubicBezTo>
                    <a:cubicBezTo>
                      <a:pt x="107" y="30"/>
                      <a:pt x="110" y="29"/>
                      <a:pt x="113" y="28"/>
                    </a:cubicBezTo>
                    <a:cubicBezTo>
                      <a:pt x="116" y="28"/>
                      <a:pt x="117" y="27"/>
                      <a:pt x="119" y="27"/>
                    </a:cubicBezTo>
                    <a:cubicBezTo>
                      <a:pt x="119" y="27"/>
                      <a:pt x="119" y="27"/>
                      <a:pt x="119" y="27"/>
                    </a:cubicBezTo>
                    <a:cubicBezTo>
                      <a:pt x="120" y="27"/>
                      <a:pt x="120" y="27"/>
                      <a:pt x="121" y="27"/>
                    </a:cubicBezTo>
                    <a:cubicBezTo>
                      <a:pt x="121" y="27"/>
                      <a:pt x="121" y="27"/>
                      <a:pt x="120" y="26"/>
                    </a:cubicBezTo>
                    <a:cubicBezTo>
                      <a:pt x="118" y="26"/>
                      <a:pt x="120" y="26"/>
                      <a:pt x="124" y="25"/>
                    </a:cubicBezTo>
                    <a:cubicBezTo>
                      <a:pt x="127" y="24"/>
                      <a:pt x="128" y="22"/>
                      <a:pt x="126" y="22"/>
                    </a:cubicBezTo>
                    <a:cubicBezTo>
                      <a:pt x="125" y="22"/>
                      <a:pt x="119" y="19"/>
                      <a:pt x="105" y="18"/>
                    </a:cubicBezTo>
                    <a:cubicBezTo>
                      <a:pt x="101" y="18"/>
                      <a:pt x="98" y="18"/>
                      <a:pt x="95" y="18"/>
                    </a:cubicBezTo>
                    <a:cubicBezTo>
                      <a:pt x="90" y="18"/>
                      <a:pt x="85" y="18"/>
                      <a:pt x="82" y="18"/>
                    </a:cubicBezTo>
                    <a:cubicBezTo>
                      <a:pt x="78" y="18"/>
                      <a:pt x="75" y="19"/>
                      <a:pt x="74" y="19"/>
                    </a:cubicBezTo>
                    <a:cubicBezTo>
                      <a:pt x="74" y="19"/>
                      <a:pt x="74" y="19"/>
                      <a:pt x="73" y="19"/>
                    </a:cubicBezTo>
                    <a:cubicBezTo>
                      <a:pt x="73" y="19"/>
                      <a:pt x="72" y="19"/>
                      <a:pt x="72" y="19"/>
                    </a:cubicBezTo>
                    <a:cubicBezTo>
                      <a:pt x="70" y="19"/>
                      <a:pt x="69" y="19"/>
                      <a:pt x="70" y="19"/>
                    </a:cubicBezTo>
                    <a:cubicBezTo>
                      <a:pt x="71" y="19"/>
                      <a:pt x="71" y="19"/>
                      <a:pt x="70" y="19"/>
                    </a:cubicBezTo>
                    <a:cubicBezTo>
                      <a:pt x="69" y="19"/>
                      <a:pt x="69" y="19"/>
                      <a:pt x="67" y="19"/>
                    </a:cubicBezTo>
                    <a:cubicBezTo>
                      <a:pt x="64" y="19"/>
                      <a:pt x="63" y="19"/>
                      <a:pt x="63" y="18"/>
                    </a:cubicBezTo>
                    <a:cubicBezTo>
                      <a:pt x="62" y="17"/>
                      <a:pt x="61" y="17"/>
                      <a:pt x="61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8"/>
                      <a:pt x="59" y="18"/>
                      <a:pt x="59" y="18"/>
                    </a:cubicBezTo>
                    <a:cubicBezTo>
                      <a:pt x="58" y="18"/>
                      <a:pt x="57" y="17"/>
                      <a:pt x="56" y="17"/>
                    </a:cubicBezTo>
                    <a:cubicBezTo>
                      <a:pt x="54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1" y="16"/>
                    </a:cubicBezTo>
                    <a:cubicBezTo>
                      <a:pt x="50" y="16"/>
                      <a:pt x="49" y="16"/>
                      <a:pt x="48" y="16"/>
                    </a:cubicBezTo>
                    <a:cubicBezTo>
                      <a:pt x="48" y="17"/>
                      <a:pt x="47" y="17"/>
                      <a:pt x="47" y="17"/>
                    </a:cubicBezTo>
                    <a:cubicBezTo>
                      <a:pt x="46" y="17"/>
                      <a:pt x="45" y="16"/>
                      <a:pt x="44" y="16"/>
                    </a:cubicBezTo>
                    <a:cubicBezTo>
                      <a:pt x="43" y="15"/>
                      <a:pt x="43" y="14"/>
                      <a:pt x="44" y="14"/>
                    </a:cubicBezTo>
                    <a:cubicBezTo>
                      <a:pt x="44" y="13"/>
                      <a:pt x="43" y="13"/>
                      <a:pt x="42" y="13"/>
                    </a:cubicBezTo>
                    <a:cubicBezTo>
                      <a:pt x="42" y="13"/>
                      <a:pt x="41" y="13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39" y="13"/>
                      <a:pt x="38" y="13"/>
                      <a:pt x="38" y="13"/>
                    </a:cubicBezTo>
                    <a:cubicBezTo>
                      <a:pt x="37" y="13"/>
                      <a:pt x="36" y="13"/>
                      <a:pt x="36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3" y="13"/>
                      <a:pt x="34" y="13"/>
                      <a:pt x="37" y="12"/>
                    </a:cubicBezTo>
                    <a:cubicBezTo>
                      <a:pt x="40" y="12"/>
                      <a:pt x="41" y="11"/>
                      <a:pt x="39" y="11"/>
                    </a:cubicBezTo>
                    <a:cubicBezTo>
                      <a:pt x="36" y="10"/>
                      <a:pt x="34" y="10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6" y="9"/>
                      <a:pt x="39" y="10"/>
                      <a:pt x="44" y="11"/>
                    </a:cubicBezTo>
                    <a:cubicBezTo>
                      <a:pt x="45" y="11"/>
                      <a:pt x="46" y="11"/>
                      <a:pt x="47" y="11"/>
                    </a:cubicBezTo>
                    <a:cubicBezTo>
                      <a:pt x="50" y="11"/>
                      <a:pt x="51" y="10"/>
                      <a:pt x="48" y="9"/>
                    </a:cubicBezTo>
                    <a:cubicBezTo>
                      <a:pt x="46" y="8"/>
                      <a:pt x="44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7"/>
                      <a:pt x="46" y="7"/>
                      <a:pt x="45" y="6"/>
                    </a:cubicBezTo>
                    <a:cubicBezTo>
                      <a:pt x="44" y="6"/>
                      <a:pt x="41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3" y="5"/>
                      <a:pt x="30" y="6"/>
                      <a:pt x="29" y="6"/>
                    </a:cubicBezTo>
                    <a:cubicBezTo>
                      <a:pt x="28" y="6"/>
                      <a:pt x="28" y="5"/>
                      <a:pt x="29" y="4"/>
                    </a:cubicBezTo>
                    <a:cubicBezTo>
                      <a:pt x="30" y="3"/>
                      <a:pt x="27" y="2"/>
                      <a:pt x="22" y="1"/>
                    </a:cubicBezTo>
                    <a:cubicBezTo>
                      <a:pt x="19" y="0"/>
                      <a:pt x="16" y="0"/>
                      <a:pt x="12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90" name="Freeform 43">
                <a:extLst>
                  <a:ext uri="{FF2B5EF4-FFF2-40B4-BE49-F238E27FC236}">
                    <a16:creationId xmlns:a16="http://schemas.microsoft.com/office/drawing/2014/main" id="{C26D7F44-E1E3-4191-A5CC-DE2C47908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913" y="4294188"/>
                <a:ext cx="23813" cy="14287"/>
              </a:xfrm>
              <a:custGeom>
                <a:avLst/>
                <a:gdLst>
                  <a:gd name="T0" fmla="*/ 6 w 9"/>
                  <a:gd name="T1" fmla="*/ 0 h 5"/>
                  <a:gd name="T2" fmla="*/ 1 w 9"/>
                  <a:gd name="T3" fmla="*/ 1 h 5"/>
                  <a:gd name="T4" fmla="*/ 3 w 9"/>
                  <a:gd name="T5" fmla="*/ 5 h 5"/>
                  <a:gd name="T6" fmla="*/ 8 w 9"/>
                  <a:gd name="T7" fmla="*/ 2 h 5"/>
                  <a:gd name="T8" fmla="*/ 6 w 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6" y="0"/>
                    </a:moveTo>
                    <a:cubicBezTo>
                      <a:pt x="4" y="0"/>
                      <a:pt x="2" y="1"/>
                      <a:pt x="1" y="1"/>
                    </a:cubicBezTo>
                    <a:cubicBezTo>
                      <a:pt x="0" y="3"/>
                      <a:pt x="0" y="4"/>
                      <a:pt x="3" y="5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9" y="1"/>
                      <a:pt x="7" y="0"/>
                      <a:pt x="6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91" name="Freeform 44">
                <a:extLst>
                  <a:ext uri="{FF2B5EF4-FFF2-40B4-BE49-F238E27FC236}">
                    <a16:creationId xmlns:a16="http://schemas.microsoft.com/office/drawing/2014/main" id="{20540F86-F2D2-4277-B07A-2945AD73C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650" y="4419600"/>
                <a:ext cx="49213" cy="11112"/>
              </a:xfrm>
              <a:custGeom>
                <a:avLst/>
                <a:gdLst>
                  <a:gd name="T0" fmla="*/ 16 w 18"/>
                  <a:gd name="T1" fmla="*/ 0 h 4"/>
                  <a:gd name="T2" fmla="*/ 12 w 18"/>
                  <a:gd name="T3" fmla="*/ 1 h 4"/>
                  <a:gd name="T4" fmla="*/ 8 w 18"/>
                  <a:gd name="T5" fmla="*/ 1 h 4"/>
                  <a:gd name="T6" fmla="*/ 7 w 18"/>
                  <a:gd name="T7" fmla="*/ 1 h 4"/>
                  <a:gd name="T8" fmla="*/ 6 w 18"/>
                  <a:gd name="T9" fmla="*/ 1 h 4"/>
                  <a:gd name="T10" fmla="*/ 1 w 18"/>
                  <a:gd name="T11" fmla="*/ 2 h 4"/>
                  <a:gd name="T12" fmla="*/ 0 w 18"/>
                  <a:gd name="T13" fmla="*/ 4 h 4"/>
                  <a:gd name="T14" fmla="*/ 11 w 18"/>
                  <a:gd name="T15" fmla="*/ 3 h 4"/>
                  <a:gd name="T16" fmla="*/ 18 w 18"/>
                  <a:gd name="T17" fmla="*/ 0 h 4"/>
                  <a:gd name="T18" fmla="*/ 16 w 18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4">
                    <a:moveTo>
                      <a:pt x="16" y="0"/>
                    </a:moveTo>
                    <a:cubicBezTo>
                      <a:pt x="15" y="0"/>
                      <a:pt x="13" y="0"/>
                      <a:pt x="12" y="1"/>
                    </a:cubicBezTo>
                    <a:cubicBezTo>
                      <a:pt x="10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2" y="1"/>
                      <a:pt x="1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4" y="4"/>
                      <a:pt x="7" y="3"/>
                      <a:pt x="11" y="3"/>
                    </a:cubicBezTo>
                    <a:cubicBezTo>
                      <a:pt x="17" y="2"/>
                      <a:pt x="18" y="1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45">
                <a:extLst>
                  <a:ext uri="{FF2B5EF4-FFF2-40B4-BE49-F238E27FC236}">
                    <a16:creationId xmlns:a16="http://schemas.microsoft.com/office/drawing/2014/main" id="{4D775DC3-F717-4799-8256-323000C3A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775" y="4425950"/>
                <a:ext cx="9525" cy="4762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1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2"/>
                      <a:pt x="4" y="2"/>
                      <a:pt x="4" y="1"/>
                    </a:cubicBezTo>
                    <a:cubicBezTo>
                      <a:pt x="4" y="0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46">
                <a:extLst>
                  <a:ext uri="{FF2B5EF4-FFF2-40B4-BE49-F238E27FC236}">
                    <a16:creationId xmlns:a16="http://schemas.microsoft.com/office/drawing/2014/main" id="{F44FA778-B785-4546-B310-0A0D90EB6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4340225"/>
                <a:ext cx="338138" cy="68262"/>
              </a:xfrm>
              <a:custGeom>
                <a:avLst/>
                <a:gdLst>
                  <a:gd name="T0" fmla="*/ 72 w 125"/>
                  <a:gd name="T1" fmla="*/ 0 h 25"/>
                  <a:gd name="T2" fmla="*/ 54 w 125"/>
                  <a:gd name="T3" fmla="*/ 1 h 25"/>
                  <a:gd name="T4" fmla="*/ 45 w 125"/>
                  <a:gd name="T5" fmla="*/ 7 h 25"/>
                  <a:gd name="T6" fmla="*/ 34 w 125"/>
                  <a:gd name="T7" fmla="*/ 9 h 25"/>
                  <a:gd name="T8" fmla="*/ 26 w 125"/>
                  <a:gd name="T9" fmla="*/ 11 h 25"/>
                  <a:gd name="T10" fmla="*/ 26 w 125"/>
                  <a:gd name="T11" fmla="*/ 11 h 25"/>
                  <a:gd name="T12" fmla="*/ 26 w 125"/>
                  <a:gd name="T13" fmla="*/ 11 h 25"/>
                  <a:gd name="T14" fmla="*/ 11 w 125"/>
                  <a:gd name="T15" fmla="*/ 14 h 25"/>
                  <a:gd name="T16" fmla="*/ 2 w 125"/>
                  <a:gd name="T17" fmla="*/ 18 h 25"/>
                  <a:gd name="T18" fmla="*/ 7 w 125"/>
                  <a:gd name="T19" fmla="*/ 21 h 25"/>
                  <a:gd name="T20" fmla="*/ 13 w 125"/>
                  <a:gd name="T21" fmla="*/ 25 h 25"/>
                  <a:gd name="T22" fmla="*/ 16 w 125"/>
                  <a:gd name="T23" fmla="*/ 25 h 25"/>
                  <a:gd name="T24" fmla="*/ 25 w 125"/>
                  <a:gd name="T25" fmla="*/ 24 h 25"/>
                  <a:gd name="T26" fmla="*/ 26 w 125"/>
                  <a:gd name="T27" fmla="*/ 24 h 25"/>
                  <a:gd name="T28" fmla="*/ 29 w 125"/>
                  <a:gd name="T29" fmla="*/ 24 h 25"/>
                  <a:gd name="T30" fmla="*/ 42 w 125"/>
                  <a:gd name="T31" fmla="*/ 23 h 25"/>
                  <a:gd name="T32" fmla="*/ 80 w 125"/>
                  <a:gd name="T33" fmla="*/ 16 h 25"/>
                  <a:gd name="T34" fmla="*/ 105 w 125"/>
                  <a:gd name="T35" fmla="*/ 14 h 25"/>
                  <a:gd name="T36" fmla="*/ 107 w 125"/>
                  <a:gd name="T37" fmla="*/ 14 h 25"/>
                  <a:gd name="T38" fmla="*/ 109 w 125"/>
                  <a:gd name="T39" fmla="*/ 14 h 25"/>
                  <a:gd name="T40" fmla="*/ 123 w 125"/>
                  <a:gd name="T41" fmla="*/ 8 h 25"/>
                  <a:gd name="T42" fmla="*/ 109 w 125"/>
                  <a:gd name="T43" fmla="*/ 5 h 25"/>
                  <a:gd name="T44" fmla="*/ 106 w 125"/>
                  <a:gd name="T45" fmla="*/ 5 h 25"/>
                  <a:gd name="T46" fmla="*/ 104 w 125"/>
                  <a:gd name="T47" fmla="*/ 5 h 25"/>
                  <a:gd name="T48" fmla="*/ 103 w 125"/>
                  <a:gd name="T49" fmla="*/ 5 h 25"/>
                  <a:gd name="T50" fmla="*/ 102 w 125"/>
                  <a:gd name="T51" fmla="*/ 4 h 25"/>
                  <a:gd name="T52" fmla="*/ 79 w 125"/>
                  <a:gd name="T53" fmla="*/ 0 h 25"/>
                  <a:gd name="T54" fmla="*/ 72 w 125"/>
                  <a:gd name="T5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5" h="25">
                    <a:moveTo>
                      <a:pt x="72" y="0"/>
                    </a:moveTo>
                    <a:cubicBezTo>
                      <a:pt x="65" y="0"/>
                      <a:pt x="58" y="0"/>
                      <a:pt x="54" y="1"/>
                    </a:cubicBezTo>
                    <a:cubicBezTo>
                      <a:pt x="51" y="2"/>
                      <a:pt x="47" y="6"/>
                      <a:pt x="45" y="7"/>
                    </a:cubicBezTo>
                    <a:cubicBezTo>
                      <a:pt x="42" y="8"/>
                      <a:pt x="38" y="8"/>
                      <a:pt x="34" y="9"/>
                    </a:cubicBezTo>
                    <a:cubicBezTo>
                      <a:pt x="28" y="10"/>
                      <a:pt x="28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3" y="11"/>
                      <a:pt x="18" y="13"/>
                      <a:pt x="11" y="14"/>
                    </a:cubicBezTo>
                    <a:cubicBezTo>
                      <a:pt x="5" y="16"/>
                      <a:pt x="0" y="17"/>
                      <a:pt x="2" y="18"/>
                    </a:cubicBezTo>
                    <a:cubicBezTo>
                      <a:pt x="5" y="18"/>
                      <a:pt x="7" y="19"/>
                      <a:pt x="7" y="21"/>
                    </a:cubicBezTo>
                    <a:cubicBezTo>
                      <a:pt x="7" y="23"/>
                      <a:pt x="9" y="25"/>
                      <a:pt x="13" y="25"/>
                    </a:cubicBezTo>
                    <a:cubicBezTo>
                      <a:pt x="14" y="25"/>
                      <a:pt x="15" y="25"/>
                      <a:pt x="16" y="25"/>
                    </a:cubicBezTo>
                    <a:cubicBezTo>
                      <a:pt x="20" y="24"/>
                      <a:pt x="23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7" y="24"/>
                      <a:pt x="29" y="24"/>
                    </a:cubicBezTo>
                    <a:cubicBezTo>
                      <a:pt x="33" y="24"/>
                      <a:pt x="38" y="24"/>
                      <a:pt x="42" y="23"/>
                    </a:cubicBezTo>
                    <a:cubicBezTo>
                      <a:pt x="49" y="21"/>
                      <a:pt x="65" y="18"/>
                      <a:pt x="80" y="16"/>
                    </a:cubicBezTo>
                    <a:cubicBezTo>
                      <a:pt x="88" y="15"/>
                      <a:pt x="96" y="14"/>
                      <a:pt x="105" y="14"/>
                    </a:cubicBezTo>
                    <a:cubicBezTo>
                      <a:pt x="106" y="14"/>
                      <a:pt x="107" y="14"/>
                      <a:pt x="107" y="14"/>
                    </a:cubicBezTo>
                    <a:cubicBezTo>
                      <a:pt x="108" y="14"/>
                      <a:pt x="109" y="14"/>
                      <a:pt x="109" y="14"/>
                    </a:cubicBezTo>
                    <a:cubicBezTo>
                      <a:pt x="122" y="14"/>
                      <a:pt x="125" y="11"/>
                      <a:pt x="123" y="8"/>
                    </a:cubicBezTo>
                    <a:cubicBezTo>
                      <a:pt x="121" y="5"/>
                      <a:pt x="114" y="5"/>
                      <a:pt x="109" y="5"/>
                    </a:cubicBezTo>
                    <a:cubicBezTo>
                      <a:pt x="108" y="5"/>
                      <a:pt x="107" y="5"/>
                      <a:pt x="106" y="5"/>
                    </a:cubicBezTo>
                    <a:cubicBezTo>
                      <a:pt x="105" y="5"/>
                      <a:pt x="104" y="5"/>
                      <a:pt x="104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4" y="4"/>
                      <a:pt x="104" y="4"/>
                      <a:pt x="102" y="4"/>
                    </a:cubicBezTo>
                    <a:cubicBezTo>
                      <a:pt x="100" y="4"/>
                      <a:pt x="93" y="1"/>
                      <a:pt x="79" y="0"/>
                    </a:cubicBezTo>
                    <a:cubicBezTo>
                      <a:pt x="77" y="0"/>
                      <a:pt x="74" y="0"/>
                      <a:pt x="72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94" name="Freeform 47">
                <a:extLst>
                  <a:ext uri="{FF2B5EF4-FFF2-40B4-BE49-F238E27FC236}">
                    <a16:creationId xmlns:a16="http://schemas.microsoft.com/office/drawing/2014/main" id="{8DDC67D3-811D-4AE0-963E-7A8B24E50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313" y="4427538"/>
                <a:ext cx="11113" cy="3175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3 w 4"/>
                  <a:gd name="T5" fmla="*/ 1 h 1"/>
                  <a:gd name="T6" fmla="*/ 4 w 4"/>
                  <a:gd name="T7" fmla="*/ 0 h 1"/>
                  <a:gd name="T8" fmla="*/ 2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48">
                <a:extLst>
                  <a:ext uri="{FF2B5EF4-FFF2-40B4-BE49-F238E27FC236}">
                    <a16:creationId xmlns:a16="http://schemas.microsoft.com/office/drawing/2014/main" id="{FFD0B24B-0F1A-4EC3-815C-A170226A9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338" y="4408488"/>
                <a:ext cx="14288" cy="3175"/>
              </a:xfrm>
              <a:custGeom>
                <a:avLst/>
                <a:gdLst>
                  <a:gd name="T0" fmla="*/ 2 w 5"/>
                  <a:gd name="T1" fmla="*/ 0 h 1"/>
                  <a:gd name="T2" fmla="*/ 0 w 5"/>
                  <a:gd name="T3" fmla="*/ 0 h 1"/>
                  <a:gd name="T4" fmla="*/ 2 w 5"/>
                  <a:gd name="T5" fmla="*/ 0 h 1"/>
                  <a:gd name="T6" fmla="*/ 3 w 5"/>
                  <a:gd name="T7" fmla="*/ 0 h 1"/>
                  <a:gd name="T8" fmla="*/ 4 w 5"/>
                  <a:gd name="T9" fmla="*/ 1 h 1"/>
                  <a:gd name="T10" fmla="*/ 4 w 5"/>
                  <a:gd name="T11" fmla="*/ 0 h 1"/>
                  <a:gd name="T12" fmla="*/ 2 w 5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49">
                <a:extLst>
                  <a:ext uri="{FF2B5EF4-FFF2-40B4-BE49-F238E27FC236}">
                    <a16:creationId xmlns:a16="http://schemas.microsoft.com/office/drawing/2014/main" id="{2C96958F-3B8B-493B-B0AB-69BCBA2D2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4273550"/>
                <a:ext cx="260350" cy="31750"/>
              </a:xfrm>
              <a:custGeom>
                <a:avLst/>
                <a:gdLst>
                  <a:gd name="T0" fmla="*/ 91 w 96"/>
                  <a:gd name="T1" fmla="*/ 0 h 12"/>
                  <a:gd name="T2" fmla="*/ 90 w 96"/>
                  <a:gd name="T3" fmla="*/ 0 h 12"/>
                  <a:gd name="T4" fmla="*/ 85 w 96"/>
                  <a:gd name="T5" fmla="*/ 1 h 12"/>
                  <a:gd name="T6" fmla="*/ 85 w 96"/>
                  <a:gd name="T7" fmla="*/ 1 h 12"/>
                  <a:gd name="T8" fmla="*/ 80 w 96"/>
                  <a:gd name="T9" fmla="*/ 1 h 12"/>
                  <a:gd name="T10" fmla="*/ 69 w 96"/>
                  <a:gd name="T11" fmla="*/ 1 h 12"/>
                  <a:gd name="T12" fmla="*/ 53 w 96"/>
                  <a:gd name="T13" fmla="*/ 1 h 12"/>
                  <a:gd name="T14" fmla="*/ 4 w 96"/>
                  <a:gd name="T15" fmla="*/ 8 h 12"/>
                  <a:gd name="T16" fmla="*/ 1 w 96"/>
                  <a:gd name="T17" fmla="*/ 9 h 12"/>
                  <a:gd name="T18" fmla="*/ 6 w 96"/>
                  <a:gd name="T19" fmla="*/ 11 h 12"/>
                  <a:gd name="T20" fmla="*/ 11 w 96"/>
                  <a:gd name="T21" fmla="*/ 11 h 12"/>
                  <a:gd name="T22" fmla="*/ 17 w 96"/>
                  <a:gd name="T23" fmla="*/ 10 h 12"/>
                  <a:gd name="T24" fmla="*/ 19 w 96"/>
                  <a:gd name="T25" fmla="*/ 10 h 12"/>
                  <a:gd name="T26" fmla="*/ 19 w 96"/>
                  <a:gd name="T27" fmla="*/ 11 h 12"/>
                  <a:gd name="T28" fmla="*/ 23 w 96"/>
                  <a:gd name="T29" fmla="*/ 12 h 12"/>
                  <a:gd name="T30" fmla="*/ 28 w 96"/>
                  <a:gd name="T31" fmla="*/ 12 h 12"/>
                  <a:gd name="T32" fmla="*/ 34 w 96"/>
                  <a:gd name="T33" fmla="*/ 10 h 12"/>
                  <a:gd name="T34" fmla="*/ 35 w 96"/>
                  <a:gd name="T35" fmla="*/ 10 h 12"/>
                  <a:gd name="T36" fmla="*/ 36 w 96"/>
                  <a:gd name="T37" fmla="*/ 11 h 12"/>
                  <a:gd name="T38" fmla="*/ 41 w 96"/>
                  <a:gd name="T39" fmla="*/ 9 h 12"/>
                  <a:gd name="T40" fmla="*/ 53 w 96"/>
                  <a:gd name="T41" fmla="*/ 6 h 12"/>
                  <a:gd name="T42" fmla="*/ 54 w 96"/>
                  <a:gd name="T43" fmla="*/ 6 h 12"/>
                  <a:gd name="T44" fmla="*/ 52 w 96"/>
                  <a:gd name="T45" fmla="*/ 9 h 12"/>
                  <a:gd name="T46" fmla="*/ 56 w 96"/>
                  <a:gd name="T47" fmla="*/ 11 h 12"/>
                  <a:gd name="T48" fmla="*/ 60 w 96"/>
                  <a:gd name="T49" fmla="*/ 11 h 12"/>
                  <a:gd name="T50" fmla="*/ 81 w 96"/>
                  <a:gd name="T51" fmla="*/ 6 h 12"/>
                  <a:gd name="T52" fmla="*/ 81 w 96"/>
                  <a:gd name="T53" fmla="*/ 6 h 12"/>
                  <a:gd name="T54" fmla="*/ 81 w 96"/>
                  <a:gd name="T55" fmla="*/ 6 h 12"/>
                  <a:gd name="T56" fmla="*/ 92 w 96"/>
                  <a:gd name="T57" fmla="*/ 3 h 12"/>
                  <a:gd name="T58" fmla="*/ 91 w 96"/>
                  <a:gd name="T5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12">
                    <a:moveTo>
                      <a:pt x="91" y="0"/>
                    </a:moveTo>
                    <a:cubicBezTo>
                      <a:pt x="91" y="0"/>
                      <a:pt x="90" y="0"/>
                      <a:pt x="90" y="0"/>
                    </a:cubicBezTo>
                    <a:cubicBezTo>
                      <a:pt x="89" y="1"/>
                      <a:pt x="87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4" y="1"/>
                      <a:pt x="82" y="1"/>
                      <a:pt x="80" y="1"/>
                    </a:cubicBezTo>
                    <a:cubicBezTo>
                      <a:pt x="77" y="1"/>
                      <a:pt x="73" y="1"/>
                      <a:pt x="69" y="1"/>
                    </a:cubicBezTo>
                    <a:cubicBezTo>
                      <a:pt x="64" y="1"/>
                      <a:pt x="59" y="1"/>
                      <a:pt x="53" y="1"/>
                    </a:cubicBezTo>
                    <a:cubicBezTo>
                      <a:pt x="30" y="3"/>
                      <a:pt x="3" y="8"/>
                      <a:pt x="4" y="8"/>
                    </a:cubicBezTo>
                    <a:cubicBezTo>
                      <a:pt x="2" y="8"/>
                      <a:pt x="2" y="9"/>
                      <a:pt x="1" y="9"/>
                    </a:cubicBezTo>
                    <a:cubicBezTo>
                      <a:pt x="0" y="10"/>
                      <a:pt x="2" y="10"/>
                      <a:pt x="6" y="11"/>
                    </a:cubicBezTo>
                    <a:cubicBezTo>
                      <a:pt x="8" y="11"/>
                      <a:pt x="9" y="11"/>
                      <a:pt x="11" y="11"/>
                    </a:cubicBezTo>
                    <a:cubicBezTo>
                      <a:pt x="13" y="11"/>
                      <a:pt x="16" y="11"/>
                      <a:pt x="17" y="10"/>
                    </a:cubicBezTo>
                    <a:cubicBezTo>
                      <a:pt x="18" y="10"/>
                      <a:pt x="19" y="10"/>
                      <a:pt x="19" y="10"/>
                    </a:cubicBezTo>
                    <a:cubicBezTo>
                      <a:pt x="20" y="10"/>
                      <a:pt x="20" y="10"/>
                      <a:pt x="19" y="11"/>
                    </a:cubicBezTo>
                    <a:cubicBezTo>
                      <a:pt x="18" y="12"/>
                      <a:pt x="20" y="12"/>
                      <a:pt x="23" y="12"/>
                    </a:cubicBezTo>
                    <a:cubicBezTo>
                      <a:pt x="25" y="12"/>
                      <a:pt x="27" y="12"/>
                      <a:pt x="28" y="12"/>
                    </a:cubicBezTo>
                    <a:cubicBezTo>
                      <a:pt x="32" y="11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6" y="11"/>
                      <a:pt x="36" y="11"/>
                    </a:cubicBezTo>
                    <a:cubicBezTo>
                      <a:pt x="37" y="11"/>
                      <a:pt x="39" y="10"/>
                      <a:pt x="41" y="9"/>
                    </a:cubicBezTo>
                    <a:cubicBezTo>
                      <a:pt x="44" y="8"/>
                      <a:pt x="49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5" y="6"/>
                      <a:pt x="53" y="7"/>
                      <a:pt x="52" y="9"/>
                    </a:cubicBezTo>
                    <a:cubicBezTo>
                      <a:pt x="51" y="10"/>
                      <a:pt x="51" y="11"/>
                      <a:pt x="56" y="11"/>
                    </a:cubicBezTo>
                    <a:cubicBezTo>
                      <a:pt x="57" y="11"/>
                      <a:pt x="58" y="11"/>
                      <a:pt x="60" y="11"/>
                    </a:cubicBezTo>
                    <a:cubicBezTo>
                      <a:pt x="75" y="10"/>
                      <a:pt x="79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3" y="6"/>
                      <a:pt x="87" y="5"/>
                      <a:pt x="92" y="3"/>
                    </a:cubicBezTo>
                    <a:cubicBezTo>
                      <a:pt x="96" y="1"/>
                      <a:pt x="93" y="0"/>
                      <a:pt x="91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97" name="Freeform 50">
                <a:extLst>
                  <a:ext uri="{FF2B5EF4-FFF2-40B4-BE49-F238E27FC236}">
                    <a16:creationId xmlns:a16="http://schemas.microsoft.com/office/drawing/2014/main" id="{C1143321-827D-4C2A-8803-25169E7EC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588" y="4264025"/>
                <a:ext cx="26988" cy="9525"/>
              </a:xfrm>
              <a:custGeom>
                <a:avLst/>
                <a:gdLst>
                  <a:gd name="T0" fmla="*/ 3 w 10"/>
                  <a:gd name="T1" fmla="*/ 0 h 3"/>
                  <a:gd name="T2" fmla="*/ 1 w 10"/>
                  <a:gd name="T3" fmla="*/ 1 h 3"/>
                  <a:gd name="T4" fmla="*/ 1 w 10"/>
                  <a:gd name="T5" fmla="*/ 3 h 3"/>
                  <a:gd name="T6" fmla="*/ 8 w 10"/>
                  <a:gd name="T7" fmla="*/ 2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4" y="3"/>
                      <a:pt x="6" y="3"/>
                      <a:pt x="8" y="2"/>
                    </a:cubicBezTo>
                    <a:cubicBezTo>
                      <a:pt x="10" y="1"/>
                      <a:pt x="6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51">
                <a:extLst>
                  <a:ext uri="{FF2B5EF4-FFF2-40B4-BE49-F238E27FC236}">
                    <a16:creationId xmlns:a16="http://schemas.microsoft.com/office/drawing/2014/main" id="{500D27F9-5C32-4828-AEFB-78F447A0C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700" y="4270375"/>
                <a:ext cx="107950" cy="19050"/>
              </a:xfrm>
              <a:custGeom>
                <a:avLst/>
                <a:gdLst>
                  <a:gd name="T0" fmla="*/ 20 w 40"/>
                  <a:gd name="T1" fmla="*/ 0 h 7"/>
                  <a:gd name="T2" fmla="*/ 3 w 40"/>
                  <a:gd name="T3" fmla="*/ 3 h 7"/>
                  <a:gd name="T4" fmla="*/ 13 w 40"/>
                  <a:gd name="T5" fmla="*/ 7 h 7"/>
                  <a:gd name="T6" fmla="*/ 16 w 40"/>
                  <a:gd name="T7" fmla="*/ 7 h 7"/>
                  <a:gd name="T8" fmla="*/ 29 w 40"/>
                  <a:gd name="T9" fmla="*/ 4 h 7"/>
                  <a:gd name="T10" fmla="*/ 36 w 40"/>
                  <a:gd name="T11" fmla="*/ 3 h 7"/>
                  <a:gd name="T12" fmla="*/ 22 w 40"/>
                  <a:gd name="T13" fmla="*/ 0 h 7"/>
                  <a:gd name="T14" fmla="*/ 20 w 40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7">
                    <a:moveTo>
                      <a:pt x="20" y="0"/>
                    </a:moveTo>
                    <a:cubicBezTo>
                      <a:pt x="13" y="0"/>
                      <a:pt x="7" y="1"/>
                      <a:pt x="3" y="3"/>
                    </a:cubicBezTo>
                    <a:cubicBezTo>
                      <a:pt x="0" y="5"/>
                      <a:pt x="6" y="7"/>
                      <a:pt x="13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7" y="7"/>
                      <a:pt x="30" y="5"/>
                      <a:pt x="29" y="4"/>
                    </a:cubicBezTo>
                    <a:cubicBezTo>
                      <a:pt x="28" y="4"/>
                      <a:pt x="31" y="4"/>
                      <a:pt x="36" y="3"/>
                    </a:cubicBezTo>
                    <a:cubicBezTo>
                      <a:pt x="40" y="2"/>
                      <a:pt x="34" y="0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99" name="Freeform 52">
                <a:extLst>
                  <a:ext uri="{FF2B5EF4-FFF2-40B4-BE49-F238E27FC236}">
                    <a16:creationId xmlns:a16="http://schemas.microsoft.com/office/drawing/2014/main" id="{A66A5F3C-A99F-4F46-BF7E-E9191181E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913" y="4294188"/>
                <a:ext cx="23813" cy="3175"/>
              </a:xfrm>
              <a:custGeom>
                <a:avLst/>
                <a:gdLst>
                  <a:gd name="T0" fmla="*/ 0 w 9"/>
                  <a:gd name="T1" fmla="*/ 0 h 1"/>
                  <a:gd name="T2" fmla="*/ 4 w 9"/>
                  <a:gd name="T3" fmla="*/ 1 h 1"/>
                  <a:gd name="T4" fmla="*/ 5 w 9"/>
                  <a:gd name="T5" fmla="*/ 1 h 1"/>
                  <a:gd name="T6" fmla="*/ 6 w 9"/>
                  <a:gd name="T7" fmla="*/ 0 h 1"/>
                  <a:gd name="T8" fmla="*/ 0 w 9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cubicBezTo>
                      <a:pt x="2" y="0"/>
                      <a:pt x="2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8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Freeform 53">
                <a:extLst>
                  <a:ext uri="{FF2B5EF4-FFF2-40B4-BE49-F238E27FC236}">
                    <a16:creationId xmlns:a16="http://schemas.microsoft.com/office/drawing/2014/main" id="{DE6073CC-9511-46A0-9BD7-3AE6F35E9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4254500"/>
                <a:ext cx="106363" cy="15875"/>
              </a:xfrm>
              <a:custGeom>
                <a:avLst/>
                <a:gdLst>
                  <a:gd name="T0" fmla="*/ 28 w 39"/>
                  <a:gd name="T1" fmla="*/ 0 h 6"/>
                  <a:gd name="T2" fmla="*/ 0 w 39"/>
                  <a:gd name="T3" fmla="*/ 3 h 6"/>
                  <a:gd name="T4" fmla="*/ 8 w 39"/>
                  <a:gd name="T5" fmla="*/ 3 h 6"/>
                  <a:gd name="T6" fmla="*/ 14 w 39"/>
                  <a:gd name="T7" fmla="*/ 4 h 6"/>
                  <a:gd name="T8" fmla="*/ 14 w 39"/>
                  <a:gd name="T9" fmla="*/ 4 h 6"/>
                  <a:gd name="T10" fmla="*/ 14 w 39"/>
                  <a:gd name="T11" fmla="*/ 4 h 6"/>
                  <a:gd name="T12" fmla="*/ 18 w 39"/>
                  <a:gd name="T13" fmla="*/ 5 h 6"/>
                  <a:gd name="T14" fmla="*/ 25 w 39"/>
                  <a:gd name="T15" fmla="*/ 6 h 6"/>
                  <a:gd name="T16" fmla="*/ 31 w 39"/>
                  <a:gd name="T17" fmla="*/ 5 h 6"/>
                  <a:gd name="T18" fmla="*/ 34 w 39"/>
                  <a:gd name="T19" fmla="*/ 0 h 6"/>
                  <a:gd name="T20" fmla="*/ 28 w 39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6">
                    <a:moveTo>
                      <a:pt x="28" y="0"/>
                    </a:moveTo>
                    <a:cubicBezTo>
                      <a:pt x="18" y="0"/>
                      <a:pt x="0" y="2"/>
                      <a:pt x="0" y="3"/>
                    </a:cubicBezTo>
                    <a:cubicBezTo>
                      <a:pt x="4" y="3"/>
                      <a:pt x="7" y="3"/>
                      <a:pt x="8" y="3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6" y="4"/>
                      <a:pt x="18" y="5"/>
                    </a:cubicBezTo>
                    <a:cubicBezTo>
                      <a:pt x="19" y="5"/>
                      <a:pt x="22" y="6"/>
                      <a:pt x="25" y="6"/>
                    </a:cubicBezTo>
                    <a:cubicBezTo>
                      <a:pt x="27" y="6"/>
                      <a:pt x="29" y="6"/>
                      <a:pt x="31" y="5"/>
                    </a:cubicBezTo>
                    <a:cubicBezTo>
                      <a:pt x="36" y="4"/>
                      <a:pt x="39" y="2"/>
                      <a:pt x="34" y="0"/>
                    </a:cubicBezTo>
                    <a:cubicBezTo>
                      <a:pt x="33" y="0"/>
                      <a:pt x="31" y="0"/>
                      <a:pt x="2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01" name="Freeform 54">
                <a:extLst>
                  <a:ext uri="{FF2B5EF4-FFF2-40B4-BE49-F238E27FC236}">
                    <a16:creationId xmlns:a16="http://schemas.microsoft.com/office/drawing/2014/main" id="{E352902D-9289-408B-9E21-DB9AEE4F0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0" y="4327525"/>
                <a:ext cx="160338" cy="41275"/>
              </a:xfrm>
              <a:custGeom>
                <a:avLst/>
                <a:gdLst>
                  <a:gd name="T0" fmla="*/ 39 w 59"/>
                  <a:gd name="T1" fmla="*/ 0 h 15"/>
                  <a:gd name="T2" fmla="*/ 36 w 59"/>
                  <a:gd name="T3" fmla="*/ 0 h 15"/>
                  <a:gd name="T4" fmla="*/ 30 w 59"/>
                  <a:gd name="T5" fmla="*/ 4 h 15"/>
                  <a:gd name="T6" fmla="*/ 30 w 59"/>
                  <a:gd name="T7" fmla="*/ 4 h 15"/>
                  <a:gd name="T8" fmla="*/ 29 w 59"/>
                  <a:gd name="T9" fmla="*/ 4 h 15"/>
                  <a:gd name="T10" fmla="*/ 29 w 59"/>
                  <a:gd name="T11" fmla="*/ 5 h 15"/>
                  <a:gd name="T12" fmla="*/ 29 w 59"/>
                  <a:gd name="T13" fmla="*/ 6 h 15"/>
                  <a:gd name="T14" fmla="*/ 25 w 59"/>
                  <a:gd name="T15" fmla="*/ 4 h 15"/>
                  <a:gd name="T16" fmla="*/ 18 w 59"/>
                  <a:gd name="T17" fmla="*/ 2 h 15"/>
                  <a:gd name="T18" fmla="*/ 16 w 59"/>
                  <a:gd name="T19" fmla="*/ 3 h 15"/>
                  <a:gd name="T20" fmla="*/ 13 w 59"/>
                  <a:gd name="T21" fmla="*/ 5 h 15"/>
                  <a:gd name="T22" fmla="*/ 10 w 59"/>
                  <a:gd name="T23" fmla="*/ 7 h 15"/>
                  <a:gd name="T24" fmla="*/ 10 w 59"/>
                  <a:gd name="T25" fmla="*/ 7 h 15"/>
                  <a:gd name="T26" fmla="*/ 7 w 59"/>
                  <a:gd name="T27" fmla="*/ 6 h 15"/>
                  <a:gd name="T28" fmla="*/ 3 w 59"/>
                  <a:gd name="T29" fmla="*/ 7 h 15"/>
                  <a:gd name="T30" fmla="*/ 13 w 59"/>
                  <a:gd name="T31" fmla="*/ 9 h 15"/>
                  <a:gd name="T32" fmla="*/ 22 w 59"/>
                  <a:gd name="T33" fmla="*/ 10 h 15"/>
                  <a:gd name="T34" fmla="*/ 17 w 59"/>
                  <a:gd name="T35" fmla="*/ 10 h 15"/>
                  <a:gd name="T36" fmla="*/ 13 w 59"/>
                  <a:gd name="T37" fmla="*/ 11 h 15"/>
                  <a:gd name="T38" fmla="*/ 9 w 59"/>
                  <a:gd name="T39" fmla="*/ 12 h 15"/>
                  <a:gd name="T40" fmla="*/ 9 w 59"/>
                  <a:gd name="T41" fmla="*/ 14 h 15"/>
                  <a:gd name="T42" fmla="*/ 21 w 59"/>
                  <a:gd name="T43" fmla="*/ 15 h 15"/>
                  <a:gd name="T44" fmla="*/ 23 w 59"/>
                  <a:gd name="T45" fmla="*/ 15 h 15"/>
                  <a:gd name="T46" fmla="*/ 29 w 59"/>
                  <a:gd name="T47" fmla="*/ 14 h 15"/>
                  <a:gd name="T48" fmla="*/ 30 w 59"/>
                  <a:gd name="T49" fmla="*/ 14 h 15"/>
                  <a:gd name="T50" fmla="*/ 30 w 59"/>
                  <a:gd name="T51" fmla="*/ 15 h 15"/>
                  <a:gd name="T52" fmla="*/ 32 w 59"/>
                  <a:gd name="T53" fmla="*/ 14 h 15"/>
                  <a:gd name="T54" fmla="*/ 35 w 59"/>
                  <a:gd name="T55" fmla="*/ 12 h 15"/>
                  <a:gd name="T56" fmla="*/ 41 w 59"/>
                  <a:gd name="T57" fmla="*/ 11 h 15"/>
                  <a:gd name="T58" fmla="*/ 54 w 59"/>
                  <a:gd name="T59" fmla="*/ 6 h 15"/>
                  <a:gd name="T60" fmla="*/ 51 w 59"/>
                  <a:gd name="T61" fmla="*/ 2 h 15"/>
                  <a:gd name="T62" fmla="*/ 49 w 59"/>
                  <a:gd name="T63" fmla="*/ 2 h 15"/>
                  <a:gd name="T64" fmla="*/ 48 w 59"/>
                  <a:gd name="T65" fmla="*/ 2 h 15"/>
                  <a:gd name="T66" fmla="*/ 45 w 59"/>
                  <a:gd name="T67" fmla="*/ 1 h 15"/>
                  <a:gd name="T68" fmla="*/ 39 w 59"/>
                  <a:gd name="T6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15">
                    <a:moveTo>
                      <a:pt x="39" y="0"/>
                    </a:moveTo>
                    <a:cubicBezTo>
                      <a:pt x="38" y="0"/>
                      <a:pt x="37" y="0"/>
                      <a:pt x="36" y="0"/>
                    </a:cubicBezTo>
                    <a:cubicBezTo>
                      <a:pt x="27" y="1"/>
                      <a:pt x="31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8" y="4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6"/>
                      <a:pt x="26" y="5"/>
                      <a:pt x="25" y="4"/>
                    </a:cubicBezTo>
                    <a:cubicBezTo>
                      <a:pt x="23" y="3"/>
                      <a:pt x="20" y="2"/>
                      <a:pt x="18" y="2"/>
                    </a:cubicBezTo>
                    <a:cubicBezTo>
                      <a:pt x="17" y="2"/>
                      <a:pt x="16" y="2"/>
                      <a:pt x="16" y="3"/>
                    </a:cubicBezTo>
                    <a:cubicBezTo>
                      <a:pt x="14" y="3"/>
                      <a:pt x="16" y="4"/>
                      <a:pt x="13" y="5"/>
                    </a:cubicBezTo>
                    <a:cubicBezTo>
                      <a:pt x="11" y="6"/>
                      <a:pt x="11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6"/>
                      <a:pt x="7" y="6"/>
                    </a:cubicBezTo>
                    <a:cubicBezTo>
                      <a:pt x="6" y="6"/>
                      <a:pt x="4" y="6"/>
                      <a:pt x="3" y="7"/>
                    </a:cubicBezTo>
                    <a:cubicBezTo>
                      <a:pt x="0" y="7"/>
                      <a:pt x="4" y="8"/>
                      <a:pt x="13" y="9"/>
                    </a:cubicBezTo>
                    <a:cubicBezTo>
                      <a:pt x="23" y="9"/>
                      <a:pt x="27" y="10"/>
                      <a:pt x="22" y="10"/>
                    </a:cubicBezTo>
                    <a:cubicBezTo>
                      <a:pt x="18" y="10"/>
                      <a:pt x="16" y="10"/>
                      <a:pt x="17" y="10"/>
                    </a:cubicBezTo>
                    <a:cubicBezTo>
                      <a:pt x="18" y="10"/>
                      <a:pt x="16" y="11"/>
                      <a:pt x="13" y="11"/>
                    </a:cubicBezTo>
                    <a:cubicBezTo>
                      <a:pt x="10" y="11"/>
                      <a:pt x="7" y="11"/>
                      <a:pt x="9" y="12"/>
                    </a:cubicBezTo>
                    <a:cubicBezTo>
                      <a:pt x="10" y="12"/>
                      <a:pt x="5" y="14"/>
                      <a:pt x="9" y="14"/>
                    </a:cubicBezTo>
                    <a:cubicBezTo>
                      <a:pt x="13" y="14"/>
                      <a:pt x="17" y="15"/>
                      <a:pt x="21" y="15"/>
                    </a:cubicBezTo>
                    <a:cubicBezTo>
                      <a:pt x="21" y="15"/>
                      <a:pt x="22" y="15"/>
                      <a:pt x="23" y="15"/>
                    </a:cubicBezTo>
                    <a:cubicBezTo>
                      <a:pt x="26" y="15"/>
                      <a:pt x="28" y="14"/>
                      <a:pt x="29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1" y="15"/>
                      <a:pt x="31" y="14"/>
                      <a:pt x="32" y="14"/>
                    </a:cubicBezTo>
                    <a:cubicBezTo>
                      <a:pt x="33" y="14"/>
                      <a:pt x="33" y="13"/>
                      <a:pt x="35" y="12"/>
                    </a:cubicBezTo>
                    <a:cubicBezTo>
                      <a:pt x="37" y="12"/>
                      <a:pt x="39" y="12"/>
                      <a:pt x="41" y="11"/>
                    </a:cubicBezTo>
                    <a:cubicBezTo>
                      <a:pt x="43" y="10"/>
                      <a:pt x="49" y="8"/>
                      <a:pt x="54" y="6"/>
                    </a:cubicBezTo>
                    <a:cubicBezTo>
                      <a:pt x="59" y="3"/>
                      <a:pt x="54" y="2"/>
                      <a:pt x="51" y="2"/>
                    </a:cubicBezTo>
                    <a:cubicBezTo>
                      <a:pt x="50" y="2"/>
                      <a:pt x="50" y="2"/>
                      <a:pt x="49" y="2"/>
                    </a:cubicBezTo>
                    <a:cubicBezTo>
                      <a:pt x="49" y="2"/>
                      <a:pt x="49" y="2"/>
                      <a:pt x="48" y="2"/>
                    </a:cubicBezTo>
                    <a:cubicBezTo>
                      <a:pt x="47" y="2"/>
                      <a:pt x="46" y="1"/>
                      <a:pt x="45" y="1"/>
                    </a:cubicBezTo>
                    <a:cubicBezTo>
                      <a:pt x="44" y="0"/>
                      <a:pt x="42" y="0"/>
                      <a:pt x="39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02" name="Freeform 55">
                <a:extLst>
                  <a:ext uri="{FF2B5EF4-FFF2-40B4-BE49-F238E27FC236}">
                    <a16:creationId xmlns:a16="http://schemas.microsoft.com/office/drawing/2014/main" id="{8563C60F-E523-48D4-9A1A-B06AA7A69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4302125"/>
                <a:ext cx="330200" cy="57150"/>
              </a:xfrm>
              <a:custGeom>
                <a:avLst/>
                <a:gdLst>
                  <a:gd name="T0" fmla="*/ 51 w 122"/>
                  <a:gd name="T1" fmla="*/ 0 h 21"/>
                  <a:gd name="T2" fmla="*/ 44 w 122"/>
                  <a:gd name="T3" fmla="*/ 2 h 21"/>
                  <a:gd name="T4" fmla="*/ 44 w 122"/>
                  <a:gd name="T5" fmla="*/ 2 h 21"/>
                  <a:gd name="T6" fmla="*/ 42 w 122"/>
                  <a:gd name="T7" fmla="*/ 2 h 21"/>
                  <a:gd name="T8" fmla="*/ 39 w 122"/>
                  <a:gd name="T9" fmla="*/ 2 h 21"/>
                  <a:gd name="T10" fmla="*/ 35 w 122"/>
                  <a:gd name="T11" fmla="*/ 2 h 21"/>
                  <a:gd name="T12" fmla="*/ 33 w 122"/>
                  <a:gd name="T13" fmla="*/ 5 h 21"/>
                  <a:gd name="T14" fmla="*/ 26 w 122"/>
                  <a:gd name="T15" fmla="*/ 5 h 21"/>
                  <a:gd name="T16" fmla="*/ 22 w 122"/>
                  <a:gd name="T17" fmla="*/ 8 h 21"/>
                  <a:gd name="T18" fmla="*/ 11 w 122"/>
                  <a:gd name="T19" fmla="*/ 10 h 21"/>
                  <a:gd name="T20" fmla="*/ 13 w 122"/>
                  <a:gd name="T21" fmla="*/ 13 h 21"/>
                  <a:gd name="T22" fmla="*/ 16 w 122"/>
                  <a:gd name="T23" fmla="*/ 14 h 21"/>
                  <a:gd name="T24" fmla="*/ 17 w 122"/>
                  <a:gd name="T25" fmla="*/ 14 h 21"/>
                  <a:gd name="T26" fmla="*/ 18 w 122"/>
                  <a:gd name="T27" fmla="*/ 13 h 21"/>
                  <a:gd name="T28" fmla="*/ 19 w 122"/>
                  <a:gd name="T29" fmla="*/ 13 h 21"/>
                  <a:gd name="T30" fmla="*/ 26 w 122"/>
                  <a:gd name="T31" fmla="*/ 14 h 21"/>
                  <a:gd name="T32" fmla="*/ 29 w 122"/>
                  <a:gd name="T33" fmla="*/ 14 h 21"/>
                  <a:gd name="T34" fmla="*/ 35 w 122"/>
                  <a:gd name="T35" fmla="*/ 13 h 21"/>
                  <a:gd name="T36" fmla="*/ 35 w 122"/>
                  <a:gd name="T37" fmla="*/ 14 h 21"/>
                  <a:gd name="T38" fmla="*/ 46 w 122"/>
                  <a:gd name="T39" fmla="*/ 15 h 21"/>
                  <a:gd name="T40" fmla="*/ 32 w 122"/>
                  <a:gd name="T41" fmla="*/ 16 h 21"/>
                  <a:gd name="T42" fmla="*/ 26 w 122"/>
                  <a:gd name="T43" fmla="*/ 20 h 21"/>
                  <a:gd name="T44" fmla="*/ 37 w 122"/>
                  <a:gd name="T45" fmla="*/ 21 h 21"/>
                  <a:gd name="T46" fmla="*/ 52 w 122"/>
                  <a:gd name="T47" fmla="*/ 20 h 21"/>
                  <a:gd name="T48" fmla="*/ 78 w 122"/>
                  <a:gd name="T49" fmla="*/ 18 h 21"/>
                  <a:gd name="T50" fmla="*/ 79 w 122"/>
                  <a:gd name="T51" fmla="*/ 18 h 21"/>
                  <a:gd name="T52" fmla="*/ 81 w 122"/>
                  <a:gd name="T53" fmla="*/ 19 h 21"/>
                  <a:gd name="T54" fmla="*/ 83 w 122"/>
                  <a:gd name="T55" fmla="*/ 18 h 21"/>
                  <a:gd name="T56" fmla="*/ 84 w 122"/>
                  <a:gd name="T57" fmla="*/ 18 h 21"/>
                  <a:gd name="T58" fmla="*/ 89 w 122"/>
                  <a:gd name="T59" fmla="*/ 19 h 21"/>
                  <a:gd name="T60" fmla="*/ 97 w 122"/>
                  <a:gd name="T61" fmla="*/ 19 h 21"/>
                  <a:gd name="T62" fmla="*/ 102 w 122"/>
                  <a:gd name="T63" fmla="*/ 19 h 21"/>
                  <a:gd name="T64" fmla="*/ 115 w 122"/>
                  <a:gd name="T65" fmla="*/ 16 h 21"/>
                  <a:gd name="T66" fmla="*/ 122 w 122"/>
                  <a:gd name="T67" fmla="*/ 11 h 21"/>
                  <a:gd name="T68" fmla="*/ 119 w 122"/>
                  <a:gd name="T69" fmla="*/ 10 h 21"/>
                  <a:gd name="T70" fmla="*/ 113 w 122"/>
                  <a:gd name="T71" fmla="*/ 11 h 21"/>
                  <a:gd name="T72" fmla="*/ 110 w 122"/>
                  <a:gd name="T73" fmla="*/ 12 h 21"/>
                  <a:gd name="T74" fmla="*/ 110 w 122"/>
                  <a:gd name="T75" fmla="*/ 12 h 21"/>
                  <a:gd name="T76" fmla="*/ 107 w 122"/>
                  <a:gd name="T77" fmla="*/ 11 h 21"/>
                  <a:gd name="T78" fmla="*/ 105 w 122"/>
                  <a:gd name="T79" fmla="*/ 12 h 21"/>
                  <a:gd name="T80" fmla="*/ 103 w 122"/>
                  <a:gd name="T81" fmla="*/ 12 h 21"/>
                  <a:gd name="T82" fmla="*/ 103 w 122"/>
                  <a:gd name="T83" fmla="*/ 11 h 21"/>
                  <a:gd name="T84" fmla="*/ 104 w 122"/>
                  <a:gd name="T85" fmla="*/ 9 h 21"/>
                  <a:gd name="T86" fmla="*/ 111 w 122"/>
                  <a:gd name="T87" fmla="*/ 4 h 21"/>
                  <a:gd name="T88" fmla="*/ 109 w 122"/>
                  <a:gd name="T89" fmla="*/ 2 h 21"/>
                  <a:gd name="T90" fmla="*/ 98 w 122"/>
                  <a:gd name="T91" fmla="*/ 4 h 21"/>
                  <a:gd name="T92" fmla="*/ 88 w 122"/>
                  <a:gd name="T93" fmla="*/ 8 h 21"/>
                  <a:gd name="T94" fmla="*/ 80 w 122"/>
                  <a:gd name="T95" fmla="*/ 13 h 21"/>
                  <a:gd name="T96" fmla="*/ 79 w 122"/>
                  <a:gd name="T97" fmla="*/ 13 h 21"/>
                  <a:gd name="T98" fmla="*/ 72 w 122"/>
                  <a:gd name="T99" fmla="*/ 12 h 21"/>
                  <a:gd name="T100" fmla="*/ 71 w 122"/>
                  <a:gd name="T101" fmla="*/ 12 h 21"/>
                  <a:gd name="T102" fmla="*/ 69 w 122"/>
                  <a:gd name="T103" fmla="*/ 12 h 21"/>
                  <a:gd name="T104" fmla="*/ 69 w 122"/>
                  <a:gd name="T105" fmla="*/ 12 h 21"/>
                  <a:gd name="T106" fmla="*/ 67 w 122"/>
                  <a:gd name="T107" fmla="*/ 10 h 21"/>
                  <a:gd name="T108" fmla="*/ 65 w 122"/>
                  <a:gd name="T109" fmla="*/ 9 h 21"/>
                  <a:gd name="T110" fmla="*/ 67 w 122"/>
                  <a:gd name="T111" fmla="*/ 5 h 21"/>
                  <a:gd name="T112" fmla="*/ 54 w 122"/>
                  <a:gd name="T113" fmla="*/ 1 h 21"/>
                  <a:gd name="T114" fmla="*/ 51 w 122"/>
                  <a:gd name="T1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2" h="21">
                    <a:moveTo>
                      <a:pt x="51" y="0"/>
                    </a:moveTo>
                    <a:cubicBezTo>
                      <a:pt x="45" y="0"/>
                      <a:pt x="42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2"/>
                      <a:pt x="43" y="2"/>
                      <a:pt x="42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8" y="2"/>
                      <a:pt x="37" y="2"/>
                      <a:pt x="35" y="2"/>
                    </a:cubicBezTo>
                    <a:cubicBezTo>
                      <a:pt x="29" y="3"/>
                      <a:pt x="29" y="4"/>
                      <a:pt x="33" y="5"/>
                    </a:cubicBezTo>
                    <a:cubicBezTo>
                      <a:pt x="36" y="5"/>
                      <a:pt x="33" y="5"/>
                      <a:pt x="26" y="5"/>
                    </a:cubicBezTo>
                    <a:cubicBezTo>
                      <a:pt x="18" y="6"/>
                      <a:pt x="18" y="7"/>
                      <a:pt x="22" y="8"/>
                    </a:cubicBezTo>
                    <a:cubicBezTo>
                      <a:pt x="27" y="8"/>
                      <a:pt x="21" y="9"/>
                      <a:pt x="11" y="10"/>
                    </a:cubicBezTo>
                    <a:cubicBezTo>
                      <a:pt x="0" y="11"/>
                      <a:pt x="12" y="13"/>
                      <a:pt x="13" y="13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3" y="14"/>
                      <a:pt x="26" y="14"/>
                    </a:cubicBezTo>
                    <a:cubicBezTo>
                      <a:pt x="27" y="14"/>
                      <a:pt x="28" y="14"/>
                      <a:pt x="29" y="14"/>
                    </a:cubicBezTo>
                    <a:cubicBezTo>
                      <a:pt x="32" y="13"/>
                      <a:pt x="34" y="13"/>
                      <a:pt x="35" y="13"/>
                    </a:cubicBezTo>
                    <a:cubicBezTo>
                      <a:pt x="36" y="13"/>
                      <a:pt x="36" y="13"/>
                      <a:pt x="35" y="14"/>
                    </a:cubicBezTo>
                    <a:cubicBezTo>
                      <a:pt x="33" y="14"/>
                      <a:pt x="39" y="14"/>
                      <a:pt x="46" y="15"/>
                    </a:cubicBezTo>
                    <a:cubicBezTo>
                      <a:pt x="54" y="15"/>
                      <a:pt x="48" y="15"/>
                      <a:pt x="32" y="16"/>
                    </a:cubicBezTo>
                    <a:cubicBezTo>
                      <a:pt x="20" y="17"/>
                      <a:pt x="11" y="18"/>
                      <a:pt x="26" y="20"/>
                    </a:cubicBezTo>
                    <a:cubicBezTo>
                      <a:pt x="29" y="20"/>
                      <a:pt x="33" y="21"/>
                      <a:pt x="37" y="21"/>
                    </a:cubicBezTo>
                    <a:cubicBezTo>
                      <a:pt x="42" y="21"/>
                      <a:pt x="47" y="20"/>
                      <a:pt x="52" y="20"/>
                    </a:cubicBezTo>
                    <a:cubicBezTo>
                      <a:pt x="64" y="19"/>
                      <a:pt x="75" y="18"/>
                      <a:pt x="78" y="18"/>
                    </a:cubicBezTo>
                    <a:cubicBezTo>
                      <a:pt x="78" y="18"/>
                      <a:pt x="79" y="18"/>
                      <a:pt x="79" y="18"/>
                    </a:cubicBezTo>
                    <a:cubicBezTo>
                      <a:pt x="78" y="18"/>
                      <a:pt x="79" y="19"/>
                      <a:pt x="81" y="19"/>
                    </a:cubicBezTo>
                    <a:cubicBezTo>
                      <a:pt x="82" y="19"/>
                      <a:pt x="82" y="18"/>
                      <a:pt x="83" y="18"/>
                    </a:cubicBezTo>
                    <a:cubicBezTo>
                      <a:pt x="83" y="18"/>
                      <a:pt x="83" y="18"/>
                      <a:pt x="84" y="18"/>
                    </a:cubicBezTo>
                    <a:cubicBezTo>
                      <a:pt x="85" y="18"/>
                      <a:pt x="86" y="19"/>
                      <a:pt x="89" y="19"/>
                    </a:cubicBezTo>
                    <a:cubicBezTo>
                      <a:pt x="91" y="19"/>
                      <a:pt x="94" y="19"/>
                      <a:pt x="97" y="19"/>
                    </a:cubicBezTo>
                    <a:cubicBezTo>
                      <a:pt x="98" y="19"/>
                      <a:pt x="100" y="19"/>
                      <a:pt x="102" y="19"/>
                    </a:cubicBezTo>
                    <a:cubicBezTo>
                      <a:pt x="107" y="18"/>
                      <a:pt x="112" y="17"/>
                      <a:pt x="115" y="16"/>
                    </a:cubicBezTo>
                    <a:cubicBezTo>
                      <a:pt x="121" y="14"/>
                      <a:pt x="122" y="12"/>
                      <a:pt x="122" y="11"/>
                    </a:cubicBezTo>
                    <a:cubicBezTo>
                      <a:pt x="121" y="11"/>
                      <a:pt x="120" y="10"/>
                      <a:pt x="119" y="10"/>
                    </a:cubicBezTo>
                    <a:cubicBezTo>
                      <a:pt x="117" y="10"/>
                      <a:pt x="115" y="11"/>
                      <a:pt x="113" y="11"/>
                    </a:cubicBezTo>
                    <a:cubicBezTo>
                      <a:pt x="112" y="12"/>
                      <a:pt x="110" y="12"/>
                      <a:pt x="110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09" y="11"/>
                      <a:pt x="107" y="11"/>
                    </a:cubicBezTo>
                    <a:cubicBezTo>
                      <a:pt x="107" y="11"/>
                      <a:pt x="106" y="11"/>
                      <a:pt x="105" y="12"/>
                    </a:cubicBezTo>
                    <a:cubicBezTo>
                      <a:pt x="104" y="12"/>
                      <a:pt x="103" y="12"/>
                      <a:pt x="103" y="12"/>
                    </a:cubicBezTo>
                    <a:cubicBezTo>
                      <a:pt x="101" y="12"/>
                      <a:pt x="101" y="11"/>
                      <a:pt x="103" y="11"/>
                    </a:cubicBezTo>
                    <a:cubicBezTo>
                      <a:pt x="106" y="10"/>
                      <a:pt x="106" y="9"/>
                      <a:pt x="104" y="9"/>
                    </a:cubicBezTo>
                    <a:cubicBezTo>
                      <a:pt x="102" y="9"/>
                      <a:pt x="108" y="7"/>
                      <a:pt x="111" y="4"/>
                    </a:cubicBezTo>
                    <a:cubicBezTo>
                      <a:pt x="112" y="3"/>
                      <a:pt x="111" y="2"/>
                      <a:pt x="109" y="2"/>
                    </a:cubicBezTo>
                    <a:cubicBezTo>
                      <a:pt x="107" y="2"/>
                      <a:pt x="103" y="2"/>
                      <a:pt x="98" y="4"/>
                    </a:cubicBezTo>
                    <a:cubicBezTo>
                      <a:pt x="95" y="5"/>
                      <a:pt x="91" y="6"/>
                      <a:pt x="88" y="8"/>
                    </a:cubicBezTo>
                    <a:cubicBezTo>
                      <a:pt x="84" y="11"/>
                      <a:pt x="83" y="13"/>
                      <a:pt x="8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6" y="12"/>
                      <a:pt x="74" y="12"/>
                      <a:pt x="72" y="12"/>
                    </a:cubicBezTo>
                    <a:cubicBezTo>
                      <a:pt x="72" y="12"/>
                      <a:pt x="72" y="12"/>
                      <a:pt x="71" y="12"/>
                    </a:cubicBezTo>
                    <a:cubicBezTo>
                      <a:pt x="71" y="12"/>
                      <a:pt x="70" y="12"/>
                      <a:pt x="6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7" y="12"/>
                      <a:pt x="66" y="11"/>
                      <a:pt x="67" y="10"/>
                    </a:cubicBezTo>
                    <a:cubicBezTo>
                      <a:pt x="68" y="10"/>
                      <a:pt x="68" y="9"/>
                      <a:pt x="65" y="9"/>
                    </a:cubicBezTo>
                    <a:cubicBezTo>
                      <a:pt x="63" y="9"/>
                      <a:pt x="69" y="7"/>
                      <a:pt x="67" y="5"/>
                    </a:cubicBezTo>
                    <a:cubicBezTo>
                      <a:pt x="65" y="3"/>
                      <a:pt x="61" y="1"/>
                      <a:pt x="54" y="1"/>
                    </a:cubicBezTo>
                    <a:cubicBezTo>
                      <a:pt x="53" y="0"/>
                      <a:pt x="52" y="0"/>
                      <a:pt x="51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03" name="Freeform 56">
                <a:extLst>
                  <a:ext uri="{FF2B5EF4-FFF2-40B4-BE49-F238E27FC236}">
                    <a16:creationId xmlns:a16="http://schemas.microsoft.com/office/drawing/2014/main" id="{774C79EE-8BD3-4A91-900D-5C22DF62A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5872163"/>
                <a:ext cx="188913" cy="36512"/>
              </a:xfrm>
              <a:custGeom>
                <a:avLst/>
                <a:gdLst>
                  <a:gd name="T0" fmla="*/ 21 w 70"/>
                  <a:gd name="T1" fmla="*/ 0 h 13"/>
                  <a:gd name="T2" fmla="*/ 20 w 70"/>
                  <a:gd name="T3" fmla="*/ 0 h 13"/>
                  <a:gd name="T4" fmla="*/ 9 w 70"/>
                  <a:gd name="T5" fmla="*/ 4 h 13"/>
                  <a:gd name="T6" fmla="*/ 22 w 70"/>
                  <a:gd name="T7" fmla="*/ 9 h 13"/>
                  <a:gd name="T8" fmla="*/ 32 w 70"/>
                  <a:gd name="T9" fmla="*/ 10 h 13"/>
                  <a:gd name="T10" fmla="*/ 26 w 70"/>
                  <a:gd name="T11" fmla="*/ 9 h 13"/>
                  <a:gd name="T12" fmla="*/ 10 w 70"/>
                  <a:gd name="T13" fmla="*/ 9 h 13"/>
                  <a:gd name="T14" fmla="*/ 10 w 70"/>
                  <a:gd name="T15" fmla="*/ 9 h 13"/>
                  <a:gd name="T16" fmla="*/ 4 w 70"/>
                  <a:gd name="T17" fmla="*/ 10 h 13"/>
                  <a:gd name="T18" fmla="*/ 8 w 70"/>
                  <a:gd name="T19" fmla="*/ 11 h 13"/>
                  <a:gd name="T20" fmla="*/ 13 w 70"/>
                  <a:gd name="T21" fmla="*/ 13 h 13"/>
                  <a:gd name="T22" fmla="*/ 13 w 70"/>
                  <a:gd name="T23" fmla="*/ 12 h 13"/>
                  <a:gd name="T24" fmla="*/ 14 w 70"/>
                  <a:gd name="T25" fmla="*/ 12 h 13"/>
                  <a:gd name="T26" fmla="*/ 15 w 70"/>
                  <a:gd name="T27" fmla="*/ 12 h 13"/>
                  <a:gd name="T28" fmla="*/ 28 w 70"/>
                  <a:gd name="T29" fmla="*/ 12 h 13"/>
                  <a:gd name="T30" fmla="*/ 38 w 70"/>
                  <a:gd name="T31" fmla="*/ 11 h 13"/>
                  <a:gd name="T32" fmla="*/ 42 w 70"/>
                  <a:gd name="T33" fmla="*/ 11 h 13"/>
                  <a:gd name="T34" fmla="*/ 45 w 70"/>
                  <a:gd name="T35" fmla="*/ 11 h 13"/>
                  <a:gd name="T36" fmla="*/ 70 w 70"/>
                  <a:gd name="T37" fmla="*/ 9 h 13"/>
                  <a:gd name="T38" fmla="*/ 47 w 70"/>
                  <a:gd name="T39" fmla="*/ 7 h 13"/>
                  <a:gd name="T40" fmla="*/ 28 w 70"/>
                  <a:gd name="T41" fmla="*/ 3 h 13"/>
                  <a:gd name="T42" fmla="*/ 21 w 70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0" h="13">
                    <a:moveTo>
                      <a:pt x="21" y="0"/>
                    </a:moveTo>
                    <a:cubicBezTo>
                      <a:pt x="21" y="0"/>
                      <a:pt x="20" y="0"/>
                      <a:pt x="20" y="0"/>
                    </a:cubicBezTo>
                    <a:cubicBezTo>
                      <a:pt x="11" y="0"/>
                      <a:pt x="4" y="4"/>
                      <a:pt x="9" y="4"/>
                    </a:cubicBezTo>
                    <a:cubicBezTo>
                      <a:pt x="15" y="5"/>
                      <a:pt x="11" y="7"/>
                      <a:pt x="22" y="9"/>
                    </a:cubicBezTo>
                    <a:cubicBezTo>
                      <a:pt x="29" y="9"/>
                      <a:pt x="33" y="10"/>
                      <a:pt x="32" y="10"/>
                    </a:cubicBezTo>
                    <a:cubicBezTo>
                      <a:pt x="32" y="10"/>
                      <a:pt x="30" y="10"/>
                      <a:pt x="26" y="9"/>
                    </a:cubicBezTo>
                    <a:cubicBezTo>
                      <a:pt x="18" y="9"/>
                      <a:pt x="12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9" y="9"/>
                      <a:pt x="4" y="10"/>
                    </a:cubicBezTo>
                    <a:cubicBezTo>
                      <a:pt x="0" y="10"/>
                      <a:pt x="2" y="10"/>
                      <a:pt x="8" y="11"/>
                    </a:cubicBezTo>
                    <a:cubicBezTo>
                      <a:pt x="10" y="12"/>
                      <a:pt x="12" y="12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5" y="12"/>
                    </a:cubicBezTo>
                    <a:cubicBezTo>
                      <a:pt x="17" y="12"/>
                      <a:pt x="22" y="12"/>
                      <a:pt x="28" y="12"/>
                    </a:cubicBezTo>
                    <a:cubicBezTo>
                      <a:pt x="31" y="12"/>
                      <a:pt x="34" y="11"/>
                      <a:pt x="38" y="11"/>
                    </a:cubicBezTo>
                    <a:cubicBezTo>
                      <a:pt x="39" y="11"/>
                      <a:pt x="41" y="11"/>
                      <a:pt x="42" y="11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58" y="11"/>
                      <a:pt x="70" y="10"/>
                      <a:pt x="70" y="9"/>
                    </a:cubicBezTo>
                    <a:cubicBezTo>
                      <a:pt x="61" y="9"/>
                      <a:pt x="54" y="8"/>
                      <a:pt x="47" y="7"/>
                    </a:cubicBezTo>
                    <a:cubicBezTo>
                      <a:pt x="35" y="5"/>
                      <a:pt x="27" y="3"/>
                      <a:pt x="28" y="3"/>
                    </a:cubicBezTo>
                    <a:cubicBezTo>
                      <a:pt x="29" y="3"/>
                      <a:pt x="30" y="0"/>
                      <a:pt x="21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04" name="Freeform 57">
                <a:extLst>
                  <a:ext uri="{FF2B5EF4-FFF2-40B4-BE49-F238E27FC236}">
                    <a16:creationId xmlns:a16="http://schemas.microsoft.com/office/drawing/2014/main" id="{D1E434A4-04BC-4727-8490-D35F87988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313" y="4354513"/>
                <a:ext cx="11113" cy="4762"/>
              </a:xfrm>
              <a:custGeom>
                <a:avLst/>
                <a:gdLst>
                  <a:gd name="T0" fmla="*/ 1 w 4"/>
                  <a:gd name="T1" fmla="*/ 0 h 2"/>
                  <a:gd name="T2" fmla="*/ 1 w 4"/>
                  <a:gd name="T3" fmla="*/ 1 h 2"/>
                  <a:gd name="T4" fmla="*/ 1 w 4"/>
                  <a:gd name="T5" fmla="*/ 2 h 2"/>
                  <a:gd name="T6" fmla="*/ 3 w 4"/>
                  <a:gd name="T7" fmla="*/ 1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4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Freeform 58">
                <a:extLst>
                  <a:ext uri="{FF2B5EF4-FFF2-40B4-BE49-F238E27FC236}">
                    <a16:creationId xmlns:a16="http://schemas.microsoft.com/office/drawing/2014/main" id="{0C7DA897-3608-4844-B73E-EF908D5610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39088" y="4259263"/>
                <a:ext cx="68263" cy="7937"/>
              </a:xfrm>
              <a:custGeom>
                <a:avLst/>
                <a:gdLst>
                  <a:gd name="T0" fmla="*/ 12 w 25"/>
                  <a:gd name="T1" fmla="*/ 3 h 3"/>
                  <a:gd name="T2" fmla="*/ 12 w 25"/>
                  <a:gd name="T3" fmla="*/ 3 h 3"/>
                  <a:gd name="T4" fmla="*/ 12 w 25"/>
                  <a:gd name="T5" fmla="*/ 3 h 3"/>
                  <a:gd name="T6" fmla="*/ 12 w 25"/>
                  <a:gd name="T7" fmla="*/ 3 h 3"/>
                  <a:gd name="T8" fmla="*/ 12 w 25"/>
                  <a:gd name="T9" fmla="*/ 3 h 3"/>
                  <a:gd name="T10" fmla="*/ 12 w 25"/>
                  <a:gd name="T11" fmla="*/ 3 h 3"/>
                  <a:gd name="T12" fmla="*/ 10 w 25"/>
                  <a:gd name="T13" fmla="*/ 0 h 3"/>
                  <a:gd name="T14" fmla="*/ 3 w 25"/>
                  <a:gd name="T15" fmla="*/ 2 h 3"/>
                  <a:gd name="T16" fmla="*/ 10 w 25"/>
                  <a:gd name="T17" fmla="*/ 3 h 3"/>
                  <a:gd name="T18" fmla="*/ 10 w 25"/>
                  <a:gd name="T19" fmla="*/ 3 h 3"/>
                  <a:gd name="T20" fmla="*/ 13 w 25"/>
                  <a:gd name="T21" fmla="*/ 3 h 3"/>
                  <a:gd name="T22" fmla="*/ 13 w 25"/>
                  <a:gd name="T23" fmla="*/ 3 h 3"/>
                  <a:gd name="T24" fmla="*/ 12 w 25"/>
                  <a:gd name="T25" fmla="*/ 3 h 3"/>
                  <a:gd name="T26" fmla="*/ 17 w 25"/>
                  <a:gd name="T27" fmla="*/ 0 h 3"/>
                  <a:gd name="T28" fmla="*/ 10 w 25"/>
                  <a:gd name="T2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">
                    <a:moveTo>
                      <a:pt x="12" y="3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moveTo>
                      <a:pt x="12" y="3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moveTo>
                      <a:pt x="10" y="0"/>
                    </a:moveTo>
                    <a:cubicBezTo>
                      <a:pt x="4" y="0"/>
                      <a:pt x="0" y="1"/>
                      <a:pt x="3" y="2"/>
                    </a:cubicBezTo>
                    <a:cubicBezTo>
                      <a:pt x="5" y="2"/>
                      <a:pt x="7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3"/>
                      <a:pt x="12" y="3"/>
                    </a:cubicBezTo>
                    <a:cubicBezTo>
                      <a:pt x="15" y="3"/>
                      <a:pt x="25" y="2"/>
                      <a:pt x="17" y="0"/>
                    </a:cubicBezTo>
                    <a:cubicBezTo>
                      <a:pt x="15" y="0"/>
                      <a:pt x="12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59">
                <a:extLst>
                  <a:ext uri="{FF2B5EF4-FFF2-40B4-BE49-F238E27FC236}">
                    <a16:creationId xmlns:a16="http://schemas.microsoft.com/office/drawing/2014/main" id="{EF65BB8F-DC34-485E-B7F2-52FB3D2A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4450" y="4313238"/>
                <a:ext cx="22225" cy="3175"/>
              </a:xfrm>
              <a:custGeom>
                <a:avLst/>
                <a:gdLst>
                  <a:gd name="T0" fmla="*/ 2 w 8"/>
                  <a:gd name="T1" fmla="*/ 0 h 1"/>
                  <a:gd name="T2" fmla="*/ 1 w 8"/>
                  <a:gd name="T3" fmla="*/ 0 h 1"/>
                  <a:gd name="T4" fmla="*/ 4 w 8"/>
                  <a:gd name="T5" fmla="*/ 1 h 1"/>
                  <a:gd name="T6" fmla="*/ 4 w 8"/>
                  <a:gd name="T7" fmla="*/ 0 h 1"/>
                  <a:gd name="T8" fmla="*/ 2 w 8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2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4" y="1"/>
                      <a:pt x="8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60">
                <a:extLst>
                  <a:ext uri="{FF2B5EF4-FFF2-40B4-BE49-F238E27FC236}">
                    <a16:creationId xmlns:a16="http://schemas.microsoft.com/office/drawing/2014/main" id="{FEA25719-FC75-44B9-8D84-A16C7DA42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175" y="4327525"/>
                <a:ext cx="11113" cy="3175"/>
              </a:xfrm>
              <a:custGeom>
                <a:avLst/>
                <a:gdLst>
                  <a:gd name="T0" fmla="*/ 3 w 4"/>
                  <a:gd name="T1" fmla="*/ 0 h 1"/>
                  <a:gd name="T2" fmla="*/ 0 w 4"/>
                  <a:gd name="T3" fmla="*/ 0 h 1"/>
                  <a:gd name="T4" fmla="*/ 3 w 4"/>
                  <a:gd name="T5" fmla="*/ 1 h 1"/>
                  <a:gd name="T6" fmla="*/ 4 w 4"/>
                  <a:gd name="T7" fmla="*/ 0 h 1"/>
                  <a:gd name="T8" fmla="*/ 3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61">
                <a:extLst>
                  <a:ext uri="{FF2B5EF4-FFF2-40B4-BE49-F238E27FC236}">
                    <a16:creationId xmlns:a16="http://schemas.microsoft.com/office/drawing/2014/main" id="{0C284930-53D4-409A-AF0B-C6739D454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413" y="4321175"/>
                <a:ext cx="206375" cy="33337"/>
              </a:xfrm>
              <a:custGeom>
                <a:avLst/>
                <a:gdLst>
                  <a:gd name="T0" fmla="*/ 37 w 76"/>
                  <a:gd name="T1" fmla="*/ 0 h 12"/>
                  <a:gd name="T2" fmla="*/ 37 w 76"/>
                  <a:gd name="T3" fmla="*/ 0 h 12"/>
                  <a:gd name="T4" fmla="*/ 37 w 76"/>
                  <a:gd name="T5" fmla="*/ 0 h 12"/>
                  <a:gd name="T6" fmla="*/ 36 w 76"/>
                  <a:gd name="T7" fmla="*/ 0 h 12"/>
                  <a:gd name="T8" fmla="*/ 36 w 76"/>
                  <a:gd name="T9" fmla="*/ 0 h 12"/>
                  <a:gd name="T10" fmla="*/ 36 w 76"/>
                  <a:gd name="T11" fmla="*/ 2 h 12"/>
                  <a:gd name="T12" fmla="*/ 35 w 76"/>
                  <a:gd name="T13" fmla="*/ 4 h 12"/>
                  <a:gd name="T14" fmla="*/ 33 w 76"/>
                  <a:gd name="T15" fmla="*/ 3 h 12"/>
                  <a:gd name="T16" fmla="*/ 19 w 76"/>
                  <a:gd name="T17" fmla="*/ 2 h 12"/>
                  <a:gd name="T18" fmla="*/ 13 w 76"/>
                  <a:gd name="T19" fmla="*/ 0 h 12"/>
                  <a:gd name="T20" fmla="*/ 12 w 76"/>
                  <a:gd name="T21" fmla="*/ 1 h 12"/>
                  <a:gd name="T22" fmla="*/ 11 w 76"/>
                  <a:gd name="T23" fmla="*/ 3 h 12"/>
                  <a:gd name="T24" fmla="*/ 11 w 76"/>
                  <a:gd name="T25" fmla="*/ 2 h 12"/>
                  <a:gd name="T26" fmla="*/ 10 w 76"/>
                  <a:gd name="T27" fmla="*/ 2 h 12"/>
                  <a:gd name="T28" fmla="*/ 10 w 76"/>
                  <a:gd name="T29" fmla="*/ 3 h 12"/>
                  <a:gd name="T30" fmla="*/ 7 w 76"/>
                  <a:gd name="T31" fmla="*/ 4 h 12"/>
                  <a:gd name="T32" fmla="*/ 5 w 76"/>
                  <a:gd name="T33" fmla="*/ 4 h 12"/>
                  <a:gd name="T34" fmla="*/ 2 w 76"/>
                  <a:gd name="T35" fmla="*/ 3 h 12"/>
                  <a:gd name="T36" fmla="*/ 3 w 76"/>
                  <a:gd name="T37" fmla="*/ 4 h 12"/>
                  <a:gd name="T38" fmla="*/ 4 w 76"/>
                  <a:gd name="T39" fmla="*/ 5 h 12"/>
                  <a:gd name="T40" fmla="*/ 16 w 76"/>
                  <a:gd name="T41" fmla="*/ 8 h 12"/>
                  <a:gd name="T42" fmla="*/ 17 w 76"/>
                  <a:gd name="T43" fmla="*/ 8 h 12"/>
                  <a:gd name="T44" fmla="*/ 29 w 76"/>
                  <a:gd name="T45" fmla="*/ 7 h 12"/>
                  <a:gd name="T46" fmla="*/ 29 w 76"/>
                  <a:gd name="T47" fmla="*/ 7 h 12"/>
                  <a:gd name="T48" fmla="*/ 26 w 76"/>
                  <a:gd name="T49" fmla="*/ 8 h 12"/>
                  <a:gd name="T50" fmla="*/ 23 w 76"/>
                  <a:gd name="T51" fmla="*/ 9 h 12"/>
                  <a:gd name="T52" fmla="*/ 22 w 76"/>
                  <a:gd name="T53" fmla="*/ 9 h 12"/>
                  <a:gd name="T54" fmla="*/ 21 w 76"/>
                  <a:gd name="T55" fmla="*/ 9 h 12"/>
                  <a:gd name="T56" fmla="*/ 28 w 76"/>
                  <a:gd name="T57" fmla="*/ 11 h 12"/>
                  <a:gd name="T58" fmla="*/ 49 w 76"/>
                  <a:gd name="T59" fmla="*/ 12 h 12"/>
                  <a:gd name="T60" fmla="*/ 60 w 76"/>
                  <a:gd name="T61" fmla="*/ 11 h 12"/>
                  <a:gd name="T62" fmla="*/ 72 w 76"/>
                  <a:gd name="T63" fmla="*/ 7 h 12"/>
                  <a:gd name="T64" fmla="*/ 69 w 76"/>
                  <a:gd name="T65" fmla="*/ 2 h 12"/>
                  <a:gd name="T66" fmla="*/ 52 w 76"/>
                  <a:gd name="T67" fmla="*/ 1 h 12"/>
                  <a:gd name="T68" fmla="*/ 51 w 76"/>
                  <a:gd name="T69" fmla="*/ 1 h 12"/>
                  <a:gd name="T70" fmla="*/ 47 w 76"/>
                  <a:gd name="T71" fmla="*/ 2 h 12"/>
                  <a:gd name="T72" fmla="*/ 44 w 76"/>
                  <a:gd name="T73" fmla="*/ 2 h 12"/>
                  <a:gd name="T74" fmla="*/ 43 w 76"/>
                  <a:gd name="T75" fmla="*/ 2 h 12"/>
                  <a:gd name="T76" fmla="*/ 40 w 76"/>
                  <a:gd name="T77" fmla="*/ 1 h 12"/>
                  <a:gd name="T78" fmla="*/ 37 w 76"/>
                  <a:gd name="T7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" h="12"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1"/>
                      <a:pt x="36" y="2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4" y="4"/>
                      <a:pt x="34" y="4"/>
                      <a:pt x="33" y="3"/>
                    </a:cubicBezTo>
                    <a:cubicBezTo>
                      <a:pt x="32" y="3"/>
                      <a:pt x="25" y="3"/>
                      <a:pt x="19" y="2"/>
                    </a:cubicBezTo>
                    <a:cubicBezTo>
                      <a:pt x="15" y="1"/>
                      <a:pt x="13" y="0"/>
                      <a:pt x="13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10" y="3"/>
                      <a:pt x="9" y="4"/>
                      <a:pt x="7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0" y="3"/>
                      <a:pt x="0" y="4"/>
                      <a:pt x="3" y="4"/>
                    </a:cubicBezTo>
                    <a:cubicBezTo>
                      <a:pt x="2" y="4"/>
                      <a:pt x="3" y="4"/>
                      <a:pt x="4" y="5"/>
                    </a:cubicBezTo>
                    <a:cubicBezTo>
                      <a:pt x="5" y="5"/>
                      <a:pt x="7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24" y="7"/>
                      <a:pt x="28" y="7"/>
                      <a:pt x="29" y="7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5" y="8"/>
                      <a:pt x="24" y="8"/>
                      <a:pt x="26" y="8"/>
                    </a:cubicBezTo>
                    <a:cubicBezTo>
                      <a:pt x="28" y="8"/>
                      <a:pt x="26" y="9"/>
                      <a:pt x="23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18" y="9"/>
                      <a:pt x="19" y="10"/>
                      <a:pt x="28" y="11"/>
                    </a:cubicBezTo>
                    <a:cubicBezTo>
                      <a:pt x="33" y="11"/>
                      <a:pt x="42" y="12"/>
                      <a:pt x="49" y="12"/>
                    </a:cubicBezTo>
                    <a:cubicBezTo>
                      <a:pt x="53" y="12"/>
                      <a:pt x="57" y="12"/>
                      <a:pt x="60" y="11"/>
                    </a:cubicBezTo>
                    <a:cubicBezTo>
                      <a:pt x="65" y="10"/>
                      <a:pt x="70" y="8"/>
                      <a:pt x="72" y="7"/>
                    </a:cubicBezTo>
                    <a:cubicBezTo>
                      <a:pt x="76" y="4"/>
                      <a:pt x="74" y="3"/>
                      <a:pt x="69" y="2"/>
                    </a:cubicBezTo>
                    <a:cubicBezTo>
                      <a:pt x="61" y="2"/>
                      <a:pt x="54" y="1"/>
                      <a:pt x="52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0" y="1"/>
                      <a:pt x="48" y="1"/>
                      <a:pt x="47" y="2"/>
                    </a:cubicBezTo>
                    <a:cubicBezTo>
                      <a:pt x="46" y="2"/>
                      <a:pt x="45" y="2"/>
                      <a:pt x="44" y="2"/>
                    </a:cubicBezTo>
                    <a:cubicBezTo>
                      <a:pt x="44" y="2"/>
                      <a:pt x="44" y="2"/>
                      <a:pt x="43" y="2"/>
                    </a:cubicBezTo>
                    <a:cubicBezTo>
                      <a:pt x="42" y="2"/>
                      <a:pt x="42" y="2"/>
                      <a:pt x="40" y="1"/>
                    </a:cubicBezTo>
                    <a:cubicBezTo>
                      <a:pt x="39" y="0"/>
                      <a:pt x="37" y="0"/>
                      <a:pt x="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62">
                <a:extLst>
                  <a:ext uri="{FF2B5EF4-FFF2-40B4-BE49-F238E27FC236}">
                    <a16:creationId xmlns:a16="http://schemas.microsoft.com/office/drawing/2014/main" id="{2D7FCC2A-2385-443F-9B03-EE682F1BB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425" y="4378325"/>
                <a:ext cx="79375" cy="22225"/>
              </a:xfrm>
              <a:custGeom>
                <a:avLst/>
                <a:gdLst>
                  <a:gd name="T0" fmla="*/ 7 w 29"/>
                  <a:gd name="T1" fmla="*/ 0 h 8"/>
                  <a:gd name="T2" fmla="*/ 5 w 29"/>
                  <a:gd name="T3" fmla="*/ 0 h 8"/>
                  <a:gd name="T4" fmla="*/ 2 w 29"/>
                  <a:gd name="T5" fmla="*/ 5 h 8"/>
                  <a:gd name="T6" fmla="*/ 4 w 29"/>
                  <a:gd name="T7" fmla="*/ 7 h 8"/>
                  <a:gd name="T8" fmla="*/ 7 w 29"/>
                  <a:gd name="T9" fmla="*/ 7 h 8"/>
                  <a:gd name="T10" fmla="*/ 11 w 29"/>
                  <a:gd name="T11" fmla="*/ 6 h 8"/>
                  <a:gd name="T12" fmla="*/ 14 w 29"/>
                  <a:gd name="T13" fmla="*/ 7 h 8"/>
                  <a:gd name="T14" fmla="*/ 17 w 29"/>
                  <a:gd name="T15" fmla="*/ 8 h 8"/>
                  <a:gd name="T16" fmla="*/ 21 w 29"/>
                  <a:gd name="T17" fmla="*/ 7 h 8"/>
                  <a:gd name="T18" fmla="*/ 25 w 29"/>
                  <a:gd name="T19" fmla="*/ 5 h 8"/>
                  <a:gd name="T20" fmla="*/ 28 w 29"/>
                  <a:gd name="T21" fmla="*/ 4 h 8"/>
                  <a:gd name="T22" fmla="*/ 18 w 29"/>
                  <a:gd name="T23" fmla="*/ 2 h 8"/>
                  <a:gd name="T24" fmla="*/ 7 w 29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8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0" y="1"/>
                      <a:pt x="2" y="3"/>
                      <a:pt x="2" y="5"/>
                    </a:cubicBezTo>
                    <a:cubicBezTo>
                      <a:pt x="2" y="6"/>
                      <a:pt x="2" y="7"/>
                      <a:pt x="4" y="7"/>
                    </a:cubicBezTo>
                    <a:cubicBezTo>
                      <a:pt x="5" y="7"/>
                      <a:pt x="6" y="7"/>
                      <a:pt x="7" y="7"/>
                    </a:cubicBezTo>
                    <a:cubicBezTo>
                      <a:pt x="9" y="6"/>
                      <a:pt x="10" y="6"/>
                      <a:pt x="11" y="6"/>
                    </a:cubicBezTo>
                    <a:cubicBezTo>
                      <a:pt x="13" y="6"/>
                      <a:pt x="15" y="6"/>
                      <a:pt x="14" y="7"/>
                    </a:cubicBezTo>
                    <a:cubicBezTo>
                      <a:pt x="14" y="8"/>
                      <a:pt x="15" y="8"/>
                      <a:pt x="17" y="8"/>
                    </a:cubicBezTo>
                    <a:cubicBezTo>
                      <a:pt x="18" y="8"/>
                      <a:pt x="19" y="8"/>
                      <a:pt x="21" y="7"/>
                    </a:cubicBezTo>
                    <a:cubicBezTo>
                      <a:pt x="22" y="6"/>
                      <a:pt x="24" y="6"/>
                      <a:pt x="25" y="5"/>
                    </a:cubicBezTo>
                    <a:cubicBezTo>
                      <a:pt x="26" y="5"/>
                      <a:pt x="27" y="4"/>
                      <a:pt x="28" y="4"/>
                    </a:cubicBezTo>
                    <a:cubicBezTo>
                      <a:pt x="29" y="4"/>
                      <a:pt x="23" y="4"/>
                      <a:pt x="18" y="2"/>
                    </a:cubicBezTo>
                    <a:cubicBezTo>
                      <a:pt x="13" y="1"/>
                      <a:pt x="11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63">
                <a:extLst>
                  <a:ext uri="{FF2B5EF4-FFF2-40B4-BE49-F238E27FC236}">
                    <a16:creationId xmlns:a16="http://schemas.microsoft.com/office/drawing/2014/main" id="{713204D4-7F09-475D-A99F-C3C4D0216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4359275"/>
                <a:ext cx="7938" cy="3175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64">
                <a:extLst>
                  <a:ext uri="{FF2B5EF4-FFF2-40B4-BE49-F238E27FC236}">
                    <a16:creationId xmlns:a16="http://schemas.microsoft.com/office/drawing/2014/main" id="{0BBDEB76-CC4D-4348-B477-71FC0F237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6375" y="4365625"/>
                <a:ext cx="11113" cy="3175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2 w 4"/>
                  <a:gd name="T5" fmla="*/ 1 h 1"/>
                  <a:gd name="T6" fmla="*/ 4 w 4"/>
                  <a:gd name="T7" fmla="*/ 0 h 1"/>
                  <a:gd name="T8" fmla="*/ 2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4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65">
                <a:extLst>
                  <a:ext uri="{FF2B5EF4-FFF2-40B4-BE49-F238E27FC236}">
                    <a16:creationId xmlns:a16="http://schemas.microsoft.com/office/drawing/2014/main" id="{B456B744-2583-46A9-BC5F-7F7ABA4EE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0825" y="4359275"/>
                <a:ext cx="12700" cy="0"/>
              </a:xfrm>
              <a:custGeom>
                <a:avLst/>
                <a:gdLst>
                  <a:gd name="T0" fmla="*/ 4 w 5"/>
                  <a:gd name="T1" fmla="*/ 2 w 5"/>
                  <a:gd name="T2" fmla="*/ 0 w 5"/>
                  <a:gd name="T3" fmla="*/ 4 w 5"/>
                  <a:gd name="T4" fmla="*/ 4 w 5"/>
                  <a:gd name="T5" fmla="*/ 5 w 5"/>
                  <a:gd name="T6" fmla="*/ 4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5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Freeform 66">
                <a:extLst>
                  <a:ext uri="{FF2B5EF4-FFF2-40B4-BE49-F238E27FC236}">
                    <a16:creationId xmlns:a16="http://schemas.microsoft.com/office/drawing/2014/main" id="{DE06F55D-B191-44CA-B239-3EC1EF6E8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8738" y="4357688"/>
                <a:ext cx="15875" cy="1587"/>
              </a:xfrm>
              <a:custGeom>
                <a:avLst/>
                <a:gdLst>
                  <a:gd name="T0" fmla="*/ 0 w 6"/>
                  <a:gd name="T1" fmla="*/ 0 h 1"/>
                  <a:gd name="T2" fmla="*/ 2 w 6"/>
                  <a:gd name="T3" fmla="*/ 1 h 1"/>
                  <a:gd name="T4" fmla="*/ 3 w 6"/>
                  <a:gd name="T5" fmla="*/ 1 h 1"/>
                  <a:gd name="T6" fmla="*/ 4 w 6"/>
                  <a:gd name="T7" fmla="*/ 0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6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Freeform 67">
                <a:extLst>
                  <a:ext uri="{FF2B5EF4-FFF2-40B4-BE49-F238E27FC236}">
                    <a16:creationId xmlns:a16="http://schemas.microsoft.com/office/drawing/2014/main" id="{FCA2C014-D915-4C90-93CD-908511769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625" y="4321175"/>
                <a:ext cx="22225" cy="6350"/>
              </a:xfrm>
              <a:custGeom>
                <a:avLst/>
                <a:gdLst>
                  <a:gd name="T0" fmla="*/ 7 w 8"/>
                  <a:gd name="T1" fmla="*/ 0 h 2"/>
                  <a:gd name="T2" fmla="*/ 5 w 8"/>
                  <a:gd name="T3" fmla="*/ 0 h 2"/>
                  <a:gd name="T4" fmla="*/ 0 w 8"/>
                  <a:gd name="T5" fmla="*/ 2 h 2"/>
                  <a:gd name="T6" fmla="*/ 6 w 8"/>
                  <a:gd name="T7" fmla="*/ 1 h 2"/>
                  <a:gd name="T8" fmla="*/ 7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7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2" y="2"/>
                      <a:pt x="4" y="1"/>
                      <a:pt x="6" y="1"/>
                    </a:cubicBezTo>
                    <a:cubicBezTo>
                      <a:pt x="8" y="1"/>
                      <a:pt x="8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Freeform 68">
                <a:extLst>
                  <a:ext uri="{FF2B5EF4-FFF2-40B4-BE49-F238E27FC236}">
                    <a16:creationId xmlns:a16="http://schemas.microsoft.com/office/drawing/2014/main" id="{011FFD2D-2459-4383-93FA-11F4FF91F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013" y="4338638"/>
                <a:ext cx="225425" cy="77787"/>
              </a:xfrm>
              <a:custGeom>
                <a:avLst/>
                <a:gdLst>
                  <a:gd name="T0" fmla="*/ 40 w 83"/>
                  <a:gd name="T1" fmla="*/ 4 h 29"/>
                  <a:gd name="T2" fmla="*/ 41 w 83"/>
                  <a:gd name="T3" fmla="*/ 8 h 29"/>
                  <a:gd name="T4" fmla="*/ 32 w 83"/>
                  <a:gd name="T5" fmla="*/ 3 h 29"/>
                  <a:gd name="T6" fmla="*/ 26 w 83"/>
                  <a:gd name="T7" fmla="*/ 6 h 29"/>
                  <a:gd name="T8" fmla="*/ 21 w 83"/>
                  <a:gd name="T9" fmla="*/ 4 h 29"/>
                  <a:gd name="T10" fmla="*/ 19 w 83"/>
                  <a:gd name="T11" fmla="*/ 3 h 29"/>
                  <a:gd name="T12" fmla="*/ 21 w 83"/>
                  <a:gd name="T13" fmla="*/ 1 h 29"/>
                  <a:gd name="T14" fmla="*/ 9 w 83"/>
                  <a:gd name="T15" fmla="*/ 2 h 29"/>
                  <a:gd name="T16" fmla="*/ 7 w 83"/>
                  <a:gd name="T17" fmla="*/ 2 h 29"/>
                  <a:gd name="T18" fmla="*/ 1 w 83"/>
                  <a:gd name="T19" fmla="*/ 4 h 29"/>
                  <a:gd name="T20" fmla="*/ 0 w 83"/>
                  <a:gd name="T21" fmla="*/ 6 h 29"/>
                  <a:gd name="T22" fmla="*/ 3 w 83"/>
                  <a:gd name="T23" fmla="*/ 7 h 29"/>
                  <a:gd name="T24" fmla="*/ 8 w 83"/>
                  <a:gd name="T25" fmla="*/ 6 h 29"/>
                  <a:gd name="T26" fmla="*/ 12 w 83"/>
                  <a:gd name="T27" fmla="*/ 8 h 29"/>
                  <a:gd name="T28" fmla="*/ 12 w 83"/>
                  <a:gd name="T29" fmla="*/ 10 h 29"/>
                  <a:gd name="T30" fmla="*/ 7 w 83"/>
                  <a:gd name="T31" fmla="*/ 10 h 29"/>
                  <a:gd name="T32" fmla="*/ 18 w 83"/>
                  <a:gd name="T33" fmla="*/ 13 h 29"/>
                  <a:gd name="T34" fmla="*/ 30 w 83"/>
                  <a:gd name="T35" fmla="*/ 16 h 29"/>
                  <a:gd name="T36" fmla="*/ 36 w 83"/>
                  <a:gd name="T37" fmla="*/ 12 h 29"/>
                  <a:gd name="T38" fmla="*/ 36 w 83"/>
                  <a:gd name="T39" fmla="*/ 12 h 29"/>
                  <a:gd name="T40" fmla="*/ 37 w 83"/>
                  <a:gd name="T41" fmla="*/ 12 h 29"/>
                  <a:gd name="T42" fmla="*/ 39 w 83"/>
                  <a:gd name="T43" fmla="*/ 11 h 29"/>
                  <a:gd name="T44" fmla="*/ 43 w 83"/>
                  <a:gd name="T45" fmla="*/ 13 h 29"/>
                  <a:gd name="T46" fmla="*/ 49 w 83"/>
                  <a:gd name="T47" fmla="*/ 12 h 29"/>
                  <a:gd name="T48" fmla="*/ 53 w 83"/>
                  <a:gd name="T49" fmla="*/ 13 h 29"/>
                  <a:gd name="T50" fmla="*/ 53 w 83"/>
                  <a:gd name="T51" fmla="*/ 13 h 29"/>
                  <a:gd name="T52" fmla="*/ 38 w 83"/>
                  <a:gd name="T53" fmla="*/ 20 h 29"/>
                  <a:gd name="T54" fmla="*/ 55 w 83"/>
                  <a:gd name="T55" fmla="*/ 19 h 29"/>
                  <a:gd name="T56" fmla="*/ 47 w 83"/>
                  <a:gd name="T57" fmla="*/ 20 h 29"/>
                  <a:gd name="T58" fmla="*/ 34 w 83"/>
                  <a:gd name="T59" fmla="*/ 24 h 29"/>
                  <a:gd name="T60" fmla="*/ 57 w 83"/>
                  <a:gd name="T61" fmla="*/ 29 h 29"/>
                  <a:gd name="T62" fmla="*/ 72 w 83"/>
                  <a:gd name="T63" fmla="*/ 16 h 29"/>
                  <a:gd name="T64" fmla="*/ 59 w 83"/>
                  <a:gd name="T65" fmla="*/ 4 h 29"/>
                  <a:gd name="T66" fmla="*/ 58 w 83"/>
                  <a:gd name="T67" fmla="*/ 4 h 29"/>
                  <a:gd name="T68" fmla="*/ 50 w 83"/>
                  <a:gd name="T6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" h="29">
                    <a:moveTo>
                      <a:pt x="50" y="0"/>
                    </a:moveTo>
                    <a:cubicBezTo>
                      <a:pt x="45" y="0"/>
                      <a:pt x="40" y="2"/>
                      <a:pt x="40" y="4"/>
                    </a:cubicBezTo>
                    <a:cubicBezTo>
                      <a:pt x="41" y="7"/>
                      <a:pt x="43" y="9"/>
                      <a:pt x="42" y="9"/>
                    </a:cubicBezTo>
                    <a:cubicBezTo>
                      <a:pt x="42" y="9"/>
                      <a:pt x="42" y="8"/>
                      <a:pt x="41" y="8"/>
                    </a:cubicBezTo>
                    <a:cubicBezTo>
                      <a:pt x="38" y="8"/>
                      <a:pt x="39" y="6"/>
                      <a:pt x="37" y="4"/>
                    </a:cubicBezTo>
                    <a:cubicBezTo>
                      <a:pt x="36" y="3"/>
                      <a:pt x="34" y="3"/>
                      <a:pt x="32" y="3"/>
                    </a:cubicBezTo>
                    <a:cubicBezTo>
                      <a:pt x="30" y="3"/>
                      <a:pt x="28" y="3"/>
                      <a:pt x="27" y="4"/>
                    </a:cubicBezTo>
                    <a:cubicBezTo>
                      <a:pt x="26" y="5"/>
                      <a:pt x="26" y="6"/>
                      <a:pt x="26" y="6"/>
                    </a:cubicBezTo>
                    <a:cubicBezTo>
                      <a:pt x="25" y="6"/>
                      <a:pt x="25" y="6"/>
                      <a:pt x="24" y="5"/>
                    </a:cubicBezTo>
                    <a:cubicBezTo>
                      <a:pt x="22" y="5"/>
                      <a:pt x="20" y="4"/>
                      <a:pt x="21" y="4"/>
                    </a:cubicBezTo>
                    <a:cubicBezTo>
                      <a:pt x="22" y="4"/>
                      <a:pt x="21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3"/>
                      <a:pt x="27" y="2"/>
                      <a:pt x="21" y="1"/>
                    </a:cubicBezTo>
                    <a:cubicBezTo>
                      <a:pt x="20" y="1"/>
                      <a:pt x="18" y="1"/>
                      <a:pt x="17" y="1"/>
                    </a:cubicBezTo>
                    <a:cubicBezTo>
                      <a:pt x="12" y="1"/>
                      <a:pt x="9" y="2"/>
                      <a:pt x="9" y="2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9" y="3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4" y="2"/>
                      <a:pt x="2" y="3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6" y="7"/>
                      <a:pt x="6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11" y="7"/>
                      <a:pt x="12" y="8"/>
                    </a:cubicBezTo>
                    <a:cubicBezTo>
                      <a:pt x="12" y="9"/>
                      <a:pt x="13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8" y="10"/>
                      <a:pt x="12" y="11"/>
                    </a:cubicBezTo>
                    <a:cubicBezTo>
                      <a:pt x="15" y="12"/>
                      <a:pt x="19" y="13"/>
                      <a:pt x="18" y="13"/>
                    </a:cubicBezTo>
                    <a:cubicBezTo>
                      <a:pt x="17" y="13"/>
                      <a:pt x="19" y="16"/>
                      <a:pt x="27" y="16"/>
                    </a:cubicBezTo>
                    <a:cubicBezTo>
                      <a:pt x="28" y="16"/>
                      <a:pt x="29" y="16"/>
                      <a:pt x="30" y="16"/>
                    </a:cubicBezTo>
                    <a:cubicBezTo>
                      <a:pt x="39" y="15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7" y="12"/>
                    </a:cubicBezTo>
                    <a:cubicBezTo>
                      <a:pt x="37" y="12"/>
                      <a:pt x="37" y="12"/>
                      <a:pt x="38" y="11"/>
                    </a:cubicBezTo>
                    <a:cubicBezTo>
                      <a:pt x="38" y="11"/>
                      <a:pt x="38" y="11"/>
                      <a:pt x="39" y="11"/>
                    </a:cubicBezTo>
                    <a:cubicBezTo>
                      <a:pt x="39" y="11"/>
                      <a:pt x="40" y="11"/>
                      <a:pt x="40" y="12"/>
                    </a:cubicBezTo>
                    <a:cubicBezTo>
                      <a:pt x="41" y="13"/>
                      <a:pt x="41" y="13"/>
                      <a:pt x="43" y="13"/>
                    </a:cubicBezTo>
                    <a:cubicBezTo>
                      <a:pt x="43" y="13"/>
                      <a:pt x="44" y="13"/>
                      <a:pt x="45" y="13"/>
                    </a:cubicBezTo>
                    <a:cubicBezTo>
                      <a:pt x="47" y="12"/>
                      <a:pt x="48" y="12"/>
                      <a:pt x="49" y="12"/>
                    </a:cubicBezTo>
                    <a:cubicBezTo>
                      <a:pt x="50" y="12"/>
                      <a:pt x="51" y="12"/>
                      <a:pt x="50" y="12"/>
                    </a:cubicBezTo>
                    <a:cubicBezTo>
                      <a:pt x="50" y="13"/>
                      <a:pt x="51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5" y="13"/>
                      <a:pt x="50" y="14"/>
                      <a:pt x="42" y="15"/>
                    </a:cubicBezTo>
                    <a:cubicBezTo>
                      <a:pt x="35" y="17"/>
                      <a:pt x="32" y="20"/>
                      <a:pt x="38" y="20"/>
                    </a:cubicBezTo>
                    <a:cubicBezTo>
                      <a:pt x="39" y="20"/>
                      <a:pt x="40" y="20"/>
                      <a:pt x="40" y="20"/>
                    </a:cubicBezTo>
                    <a:cubicBezTo>
                      <a:pt x="47" y="19"/>
                      <a:pt x="53" y="19"/>
                      <a:pt x="55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5" y="19"/>
                      <a:pt x="51" y="19"/>
                      <a:pt x="47" y="20"/>
                    </a:cubicBezTo>
                    <a:cubicBezTo>
                      <a:pt x="42" y="20"/>
                      <a:pt x="41" y="21"/>
                      <a:pt x="44" y="21"/>
                    </a:cubicBezTo>
                    <a:cubicBezTo>
                      <a:pt x="46" y="21"/>
                      <a:pt x="28" y="21"/>
                      <a:pt x="34" y="24"/>
                    </a:cubicBezTo>
                    <a:cubicBezTo>
                      <a:pt x="41" y="27"/>
                      <a:pt x="50" y="28"/>
                      <a:pt x="52" y="29"/>
                    </a:cubicBezTo>
                    <a:cubicBezTo>
                      <a:pt x="53" y="29"/>
                      <a:pt x="55" y="29"/>
                      <a:pt x="57" y="29"/>
                    </a:cubicBezTo>
                    <a:cubicBezTo>
                      <a:pt x="60" y="29"/>
                      <a:pt x="64" y="29"/>
                      <a:pt x="64" y="27"/>
                    </a:cubicBezTo>
                    <a:cubicBezTo>
                      <a:pt x="66" y="25"/>
                      <a:pt x="69" y="19"/>
                      <a:pt x="72" y="16"/>
                    </a:cubicBezTo>
                    <a:cubicBezTo>
                      <a:pt x="76" y="12"/>
                      <a:pt x="83" y="9"/>
                      <a:pt x="74" y="7"/>
                    </a:cubicBezTo>
                    <a:cubicBezTo>
                      <a:pt x="66" y="5"/>
                      <a:pt x="61" y="4"/>
                      <a:pt x="59" y="4"/>
                    </a:cubicBezTo>
                    <a:cubicBezTo>
                      <a:pt x="59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3"/>
                      <a:pt x="55" y="1"/>
                    </a:cubicBezTo>
                    <a:cubicBezTo>
                      <a:pt x="54" y="1"/>
                      <a:pt x="52" y="0"/>
                      <a:pt x="5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Freeform 69">
                <a:extLst>
                  <a:ext uri="{FF2B5EF4-FFF2-40B4-BE49-F238E27FC236}">
                    <a16:creationId xmlns:a16="http://schemas.microsoft.com/office/drawing/2014/main" id="{8DFDB14C-F037-4936-9E57-3FDE0AB62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363" y="4370388"/>
                <a:ext cx="31750" cy="7937"/>
              </a:xfrm>
              <a:custGeom>
                <a:avLst/>
                <a:gdLst>
                  <a:gd name="T0" fmla="*/ 2 w 12"/>
                  <a:gd name="T1" fmla="*/ 0 h 3"/>
                  <a:gd name="T2" fmla="*/ 1 w 12"/>
                  <a:gd name="T3" fmla="*/ 1 h 3"/>
                  <a:gd name="T4" fmla="*/ 8 w 12"/>
                  <a:gd name="T5" fmla="*/ 3 h 3"/>
                  <a:gd name="T6" fmla="*/ 10 w 12"/>
                  <a:gd name="T7" fmla="*/ 3 h 3"/>
                  <a:gd name="T8" fmla="*/ 7 w 12"/>
                  <a:gd name="T9" fmla="*/ 1 h 3"/>
                  <a:gd name="T10" fmla="*/ 2 w 1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3" y="2"/>
                      <a:pt x="5" y="2"/>
                      <a:pt x="8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2" y="3"/>
                      <a:pt x="10" y="2"/>
                      <a:pt x="7" y="1"/>
                    </a:cubicBezTo>
                    <a:cubicBezTo>
                      <a:pt x="5" y="0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Freeform 70">
                <a:extLst>
                  <a:ext uri="{FF2B5EF4-FFF2-40B4-BE49-F238E27FC236}">
                    <a16:creationId xmlns:a16="http://schemas.microsoft.com/office/drawing/2014/main" id="{77BCC77F-866E-4891-9F55-E159296A8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613" y="4368800"/>
                <a:ext cx="46038" cy="9525"/>
              </a:xfrm>
              <a:custGeom>
                <a:avLst/>
                <a:gdLst>
                  <a:gd name="T0" fmla="*/ 9 w 17"/>
                  <a:gd name="T1" fmla="*/ 0 h 4"/>
                  <a:gd name="T2" fmla="*/ 8 w 17"/>
                  <a:gd name="T3" fmla="*/ 1 h 4"/>
                  <a:gd name="T4" fmla="*/ 1 w 17"/>
                  <a:gd name="T5" fmla="*/ 3 h 4"/>
                  <a:gd name="T6" fmla="*/ 8 w 17"/>
                  <a:gd name="T7" fmla="*/ 4 h 4"/>
                  <a:gd name="T8" fmla="*/ 12 w 17"/>
                  <a:gd name="T9" fmla="*/ 4 h 4"/>
                  <a:gd name="T10" fmla="*/ 17 w 17"/>
                  <a:gd name="T11" fmla="*/ 2 h 4"/>
                  <a:gd name="T12" fmla="*/ 9 w 1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9" y="0"/>
                    </a:moveTo>
                    <a:cubicBezTo>
                      <a:pt x="9" y="0"/>
                      <a:pt x="8" y="1"/>
                      <a:pt x="8" y="1"/>
                    </a:cubicBezTo>
                    <a:cubicBezTo>
                      <a:pt x="2" y="1"/>
                      <a:pt x="0" y="3"/>
                      <a:pt x="1" y="3"/>
                    </a:cubicBezTo>
                    <a:cubicBezTo>
                      <a:pt x="3" y="4"/>
                      <a:pt x="5" y="4"/>
                      <a:pt x="8" y="4"/>
                    </a:cubicBezTo>
                    <a:cubicBezTo>
                      <a:pt x="10" y="4"/>
                      <a:pt x="11" y="4"/>
                      <a:pt x="12" y="4"/>
                    </a:cubicBezTo>
                    <a:cubicBezTo>
                      <a:pt x="14" y="3"/>
                      <a:pt x="15" y="3"/>
                      <a:pt x="17" y="2"/>
                    </a:cubicBezTo>
                    <a:cubicBezTo>
                      <a:pt x="15" y="1"/>
                      <a:pt x="12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Freeform 71">
                <a:extLst>
                  <a:ext uri="{FF2B5EF4-FFF2-40B4-BE49-F238E27FC236}">
                    <a16:creationId xmlns:a16="http://schemas.microsoft.com/office/drawing/2014/main" id="{BCB85DCA-F6D4-4A6B-B185-13899DACA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6900" y="4259263"/>
                <a:ext cx="123825" cy="38100"/>
              </a:xfrm>
              <a:custGeom>
                <a:avLst/>
                <a:gdLst>
                  <a:gd name="T0" fmla="*/ 4 w 46"/>
                  <a:gd name="T1" fmla="*/ 0 h 14"/>
                  <a:gd name="T2" fmla="*/ 4 w 46"/>
                  <a:gd name="T3" fmla="*/ 0 h 14"/>
                  <a:gd name="T4" fmla="*/ 2 w 46"/>
                  <a:gd name="T5" fmla="*/ 1 h 14"/>
                  <a:gd name="T6" fmla="*/ 1 w 46"/>
                  <a:gd name="T7" fmla="*/ 1 h 14"/>
                  <a:gd name="T8" fmla="*/ 1 w 46"/>
                  <a:gd name="T9" fmla="*/ 1 h 14"/>
                  <a:gd name="T10" fmla="*/ 0 w 46"/>
                  <a:gd name="T11" fmla="*/ 1 h 14"/>
                  <a:gd name="T12" fmla="*/ 4 w 46"/>
                  <a:gd name="T13" fmla="*/ 4 h 14"/>
                  <a:gd name="T14" fmla="*/ 6 w 46"/>
                  <a:gd name="T15" fmla="*/ 10 h 14"/>
                  <a:gd name="T16" fmla="*/ 11 w 46"/>
                  <a:gd name="T17" fmla="*/ 14 h 14"/>
                  <a:gd name="T18" fmla="*/ 15 w 46"/>
                  <a:gd name="T19" fmla="*/ 14 h 14"/>
                  <a:gd name="T20" fmla="*/ 37 w 46"/>
                  <a:gd name="T21" fmla="*/ 10 h 14"/>
                  <a:gd name="T22" fmla="*/ 40 w 46"/>
                  <a:gd name="T23" fmla="*/ 4 h 14"/>
                  <a:gd name="T24" fmla="*/ 18 w 46"/>
                  <a:gd name="T25" fmla="*/ 1 h 14"/>
                  <a:gd name="T26" fmla="*/ 15 w 46"/>
                  <a:gd name="T27" fmla="*/ 1 h 14"/>
                  <a:gd name="T28" fmla="*/ 15 w 46"/>
                  <a:gd name="T29" fmla="*/ 1 h 14"/>
                  <a:gd name="T30" fmla="*/ 10 w 46"/>
                  <a:gd name="T31" fmla="*/ 0 h 14"/>
                  <a:gd name="T32" fmla="*/ 4 w 46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4">
                    <a:moveTo>
                      <a:pt x="4" y="0"/>
                    </a:move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4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3"/>
                      <a:pt x="4" y="4"/>
                    </a:cubicBezTo>
                    <a:cubicBezTo>
                      <a:pt x="6" y="5"/>
                      <a:pt x="6" y="8"/>
                      <a:pt x="6" y="10"/>
                    </a:cubicBezTo>
                    <a:cubicBezTo>
                      <a:pt x="6" y="11"/>
                      <a:pt x="8" y="13"/>
                      <a:pt x="11" y="14"/>
                    </a:cubicBezTo>
                    <a:cubicBezTo>
                      <a:pt x="12" y="14"/>
                      <a:pt x="13" y="14"/>
                      <a:pt x="15" y="14"/>
                    </a:cubicBezTo>
                    <a:cubicBezTo>
                      <a:pt x="21" y="14"/>
                      <a:pt x="33" y="12"/>
                      <a:pt x="37" y="10"/>
                    </a:cubicBezTo>
                    <a:cubicBezTo>
                      <a:pt x="46" y="7"/>
                      <a:pt x="45" y="5"/>
                      <a:pt x="40" y="4"/>
                    </a:cubicBezTo>
                    <a:cubicBezTo>
                      <a:pt x="32" y="2"/>
                      <a:pt x="23" y="1"/>
                      <a:pt x="18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3" y="1"/>
                      <a:pt x="10" y="0"/>
                    </a:cubicBezTo>
                    <a:cubicBezTo>
                      <a:pt x="7" y="0"/>
                      <a:pt x="5" y="0"/>
                      <a:pt x="4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19" name="Freeform 72">
                <a:extLst>
                  <a:ext uri="{FF2B5EF4-FFF2-40B4-BE49-F238E27FC236}">
                    <a16:creationId xmlns:a16="http://schemas.microsoft.com/office/drawing/2014/main" id="{30B31C81-9050-4E54-9398-8D00A9591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3588" y="4278313"/>
                <a:ext cx="11113" cy="3175"/>
              </a:xfrm>
              <a:custGeom>
                <a:avLst/>
                <a:gdLst>
                  <a:gd name="T0" fmla="*/ 3 w 4"/>
                  <a:gd name="T1" fmla="*/ 0 h 1"/>
                  <a:gd name="T2" fmla="*/ 2 w 4"/>
                  <a:gd name="T3" fmla="*/ 0 h 1"/>
                  <a:gd name="T4" fmla="*/ 2 w 4"/>
                  <a:gd name="T5" fmla="*/ 1 h 1"/>
                  <a:gd name="T6" fmla="*/ 4 w 4"/>
                  <a:gd name="T7" fmla="*/ 0 h 1"/>
                  <a:gd name="T8" fmla="*/ 3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Freeform 73">
                <a:extLst>
                  <a:ext uri="{FF2B5EF4-FFF2-40B4-BE49-F238E27FC236}">
                    <a16:creationId xmlns:a16="http://schemas.microsoft.com/office/drawing/2014/main" id="{DD205F7D-AE12-4FA7-AE99-AEF4FED39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1050" y="4278313"/>
                <a:ext cx="20638" cy="3175"/>
              </a:xfrm>
              <a:custGeom>
                <a:avLst/>
                <a:gdLst>
                  <a:gd name="T0" fmla="*/ 6 w 8"/>
                  <a:gd name="T1" fmla="*/ 0 h 1"/>
                  <a:gd name="T2" fmla="*/ 5 w 8"/>
                  <a:gd name="T3" fmla="*/ 0 h 1"/>
                  <a:gd name="T4" fmla="*/ 0 w 8"/>
                  <a:gd name="T5" fmla="*/ 1 h 1"/>
                  <a:gd name="T6" fmla="*/ 6 w 8"/>
                  <a:gd name="T7" fmla="*/ 1 h 1"/>
                  <a:gd name="T8" fmla="*/ 6 w 8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2" y="1"/>
                      <a:pt x="4" y="1"/>
                      <a:pt x="6" y="1"/>
                    </a:cubicBezTo>
                    <a:cubicBezTo>
                      <a:pt x="8" y="1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Freeform 74">
                <a:extLst>
                  <a:ext uri="{FF2B5EF4-FFF2-40B4-BE49-F238E27FC236}">
                    <a16:creationId xmlns:a16="http://schemas.microsoft.com/office/drawing/2014/main" id="{2215FEA1-0D1A-4705-AE73-C404DAE2C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7700" y="4346575"/>
                <a:ext cx="30163" cy="3175"/>
              </a:xfrm>
              <a:custGeom>
                <a:avLst/>
                <a:gdLst>
                  <a:gd name="T0" fmla="*/ 5 w 11"/>
                  <a:gd name="T1" fmla="*/ 0 h 1"/>
                  <a:gd name="T2" fmla="*/ 4 w 11"/>
                  <a:gd name="T3" fmla="*/ 1 h 1"/>
                  <a:gd name="T4" fmla="*/ 0 w 11"/>
                  <a:gd name="T5" fmla="*/ 1 h 1"/>
                  <a:gd name="T6" fmla="*/ 1 w 11"/>
                  <a:gd name="T7" fmla="*/ 1 h 1"/>
                  <a:gd name="T8" fmla="*/ 4 w 11"/>
                  <a:gd name="T9" fmla="*/ 1 h 1"/>
                  <a:gd name="T10" fmla="*/ 6 w 11"/>
                  <a:gd name="T11" fmla="*/ 1 h 1"/>
                  <a:gd name="T12" fmla="*/ 7 w 11"/>
                  <a:gd name="T13" fmla="*/ 1 h 1"/>
                  <a:gd name="T14" fmla="*/ 5 w 1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">
                    <a:moveTo>
                      <a:pt x="5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1"/>
                      <a:pt x="8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Freeform 75">
                <a:extLst>
                  <a:ext uri="{FF2B5EF4-FFF2-40B4-BE49-F238E27FC236}">
                    <a16:creationId xmlns:a16="http://schemas.microsoft.com/office/drawing/2014/main" id="{5A6FDDA4-383A-44D1-ABE6-C502ED1A8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4392613"/>
                <a:ext cx="19050" cy="3175"/>
              </a:xfrm>
              <a:custGeom>
                <a:avLst/>
                <a:gdLst>
                  <a:gd name="T0" fmla="*/ 2 w 7"/>
                  <a:gd name="T1" fmla="*/ 0 h 1"/>
                  <a:gd name="T2" fmla="*/ 3 w 7"/>
                  <a:gd name="T3" fmla="*/ 1 h 1"/>
                  <a:gd name="T4" fmla="*/ 3 w 7"/>
                  <a:gd name="T5" fmla="*/ 1 h 1"/>
                  <a:gd name="T6" fmla="*/ 7 w 7"/>
                  <a:gd name="T7" fmla="*/ 0 h 1"/>
                  <a:gd name="T8" fmla="*/ 6 w 7"/>
                  <a:gd name="T9" fmla="*/ 0 h 1"/>
                  <a:gd name="T10" fmla="*/ 2 w 7"/>
                  <a:gd name="T11" fmla="*/ 0 h 1"/>
                  <a:gd name="T12" fmla="*/ 2 w 7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">
                    <a:moveTo>
                      <a:pt x="2" y="0"/>
                    </a:moveTo>
                    <a:cubicBezTo>
                      <a:pt x="0" y="0"/>
                      <a:pt x="0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5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eform 76">
                <a:extLst>
                  <a:ext uri="{FF2B5EF4-FFF2-40B4-BE49-F238E27FC236}">
                    <a16:creationId xmlns:a16="http://schemas.microsoft.com/office/drawing/2014/main" id="{6C7DDB3F-7509-4624-9860-B873F8375A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10525" y="4244975"/>
                <a:ext cx="195263" cy="33337"/>
              </a:xfrm>
              <a:custGeom>
                <a:avLst/>
                <a:gdLst>
                  <a:gd name="T0" fmla="*/ 32 w 72"/>
                  <a:gd name="T1" fmla="*/ 3 h 12"/>
                  <a:gd name="T2" fmla="*/ 32 w 72"/>
                  <a:gd name="T3" fmla="*/ 3 h 12"/>
                  <a:gd name="T4" fmla="*/ 32 w 72"/>
                  <a:gd name="T5" fmla="*/ 3 h 12"/>
                  <a:gd name="T6" fmla="*/ 32 w 72"/>
                  <a:gd name="T7" fmla="*/ 3 h 12"/>
                  <a:gd name="T8" fmla="*/ 32 w 72"/>
                  <a:gd name="T9" fmla="*/ 3 h 12"/>
                  <a:gd name="T10" fmla="*/ 32 w 72"/>
                  <a:gd name="T11" fmla="*/ 3 h 12"/>
                  <a:gd name="T12" fmla="*/ 20 w 72"/>
                  <a:gd name="T13" fmla="*/ 0 h 12"/>
                  <a:gd name="T14" fmla="*/ 8 w 72"/>
                  <a:gd name="T15" fmla="*/ 1 h 12"/>
                  <a:gd name="T16" fmla="*/ 3 w 72"/>
                  <a:gd name="T17" fmla="*/ 5 h 12"/>
                  <a:gd name="T18" fmla="*/ 1 w 72"/>
                  <a:gd name="T19" fmla="*/ 9 h 12"/>
                  <a:gd name="T20" fmla="*/ 24 w 72"/>
                  <a:gd name="T21" fmla="*/ 11 h 12"/>
                  <a:gd name="T22" fmla="*/ 44 w 72"/>
                  <a:gd name="T23" fmla="*/ 12 h 12"/>
                  <a:gd name="T24" fmla="*/ 46 w 72"/>
                  <a:gd name="T25" fmla="*/ 12 h 12"/>
                  <a:gd name="T26" fmla="*/ 65 w 72"/>
                  <a:gd name="T27" fmla="*/ 11 h 12"/>
                  <a:gd name="T28" fmla="*/ 57 w 72"/>
                  <a:gd name="T29" fmla="*/ 7 h 12"/>
                  <a:gd name="T30" fmla="*/ 57 w 72"/>
                  <a:gd name="T31" fmla="*/ 7 h 12"/>
                  <a:gd name="T32" fmla="*/ 50 w 72"/>
                  <a:gd name="T33" fmla="*/ 2 h 12"/>
                  <a:gd name="T34" fmla="*/ 40 w 72"/>
                  <a:gd name="T35" fmla="*/ 1 h 12"/>
                  <a:gd name="T36" fmla="*/ 32 w 72"/>
                  <a:gd name="T37" fmla="*/ 3 h 12"/>
                  <a:gd name="T38" fmla="*/ 32 w 72"/>
                  <a:gd name="T39" fmla="*/ 3 h 12"/>
                  <a:gd name="T40" fmla="*/ 26 w 72"/>
                  <a:gd name="T41" fmla="*/ 0 h 12"/>
                  <a:gd name="T42" fmla="*/ 20 w 72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" h="12">
                    <a:moveTo>
                      <a:pt x="32" y="3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moveTo>
                      <a:pt x="20" y="0"/>
                    </a:moveTo>
                    <a:cubicBezTo>
                      <a:pt x="16" y="0"/>
                      <a:pt x="12" y="0"/>
                      <a:pt x="8" y="1"/>
                    </a:cubicBezTo>
                    <a:cubicBezTo>
                      <a:pt x="2" y="3"/>
                      <a:pt x="3" y="4"/>
                      <a:pt x="3" y="5"/>
                    </a:cubicBezTo>
                    <a:cubicBezTo>
                      <a:pt x="4" y="7"/>
                      <a:pt x="0" y="9"/>
                      <a:pt x="1" y="9"/>
                    </a:cubicBezTo>
                    <a:cubicBezTo>
                      <a:pt x="2" y="10"/>
                      <a:pt x="12" y="10"/>
                      <a:pt x="24" y="11"/>
                    </a:cubicBezTo>
                    <a:cubicBezTo>
                      <a:pt x="30" y="12"/>
                      <a:pt x="37" y="12"/>
                      <a:pt x="44" y="12"/>
                    </a:cubicBezTo>
                    <a:cubicBezTo>
                      <a:pt x="44" y="12"/>
                      <a:pt x="45" y="12"/>
                      <a:pt x="46" y="12"/>
                    </a:cubicBezTo>
                    <a:cubicBezTo>
                      <a:pt x="54" y="12"/>
                      <a:pt x="62" y="12"/>
                      <a:pt x="65" y="11"/>
                    </a:cubicBezTo>
                    <a:cubicBezTo>
                      <a:pt x="72" y="9"/>
                      <a:pt x="58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7"/>
                      <a:pt x="57" y="5"/>
                      <a:pt x="50" y="2"/>
                    </a:cubicBezTo>
                    <a:cubicBezTo>
                      <a:pt x="47" y="1"/>
                      <a:pt x="43" y="1"/>
                      <a:pt x="40" y="1"/>
                    </a:cubicBezTo>
                    <a:cubicBezTo>
                      <a:pt x="36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2"/>
                      <a:pt x="30" y="1"/>
                      <a:pt x="26" y="0"/>
                    </a:cubicBezTo>
                    <a:cubicBezTo>
                      <a:pt x="24" y="0"/>
                      <a:pt x="22" y="0"/>
                      <a:pt x="20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24" name="Freeform 77">
                <a:extLst>
                  <a:ext uri="{FF2B5EF4-FFF2-40B4-BE49-F238E27FC236}">
                    <a16:creationId xmlns:a16="http://schemas.microsoft.com/office/drawing/2014/main" id="{3F7B61CA-9287-400B-8C04-280F8D200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0900" y="4297363"/>
                <a:ext cx="11113" cy="4762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1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1"/>
                      <a:pt x="4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Freeform 78">
                <a:extLst>
                  <a:ext uri="{FF2B5EF4-FFF2-40B4-BE49-F238E27FC236}">
                    <a16:creationId xmlns:a16="http://schemas.microsoft.com/office/drawing/2014/main" id="{09650258-A1BE-46E6-B066-E80D37A5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9225" y="4357688"/>
                <a:ext cx="11113" cy="1587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1 h 1"/>
                  <a:gd name="T4" fmla="*/ 3 w 4"/>
                  <a:gd name="T5" fmla="*/ 1 h 1"/>
                  <a:gd name="T6" fmla="*/ 4 w 4"/>
                  <a:gd name="T7" fmla="*/ 1 h 1"/>
                  <a:gd name="T8" fmla="*/ 2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79">
                <a:extLst>
                  <a:ext uri="{FF2B5EF4-FFF2-40B4-BE49-F238E27FC236}">
                    <a16:creationId xmlns:a16="http://schemas.microsoft.com/office/drawing/2014/main" id="{E8233A99-A498-471B-922C-F7EBE4CC7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9450" y="4370388"/>
                <a:ext cx="20638" cy="6350"/>
              </a:xfrm>
              <a:custGeom>
                <a:avLst/>
                <a:gdLst>
                  <a:gd name="T0" fmla="*/ 3 w 8"/>
                  <a:gd name="T1" fmla="*/ 0 h 2"/>
                  <a:gd name="T2" fmla="*/ 1 w 8"/>
                  <a:gd name="T3" fmla="*/ 0 h 2"/>
                  <a:gd name="T4" fmla="*/ 3 w 8"/>
                  <a:gd name="T5" fmla="*/ 2 h 2"/>
                  <a:gd name="T6" fmla="*/ 6 w 8"/>
                  <a:gd name="T7" fmla="*/ 1 h 2"/>
                  <a:gd name="T8" fmla="*/ 3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3" y="1"/>
                      <a:pt x="3" y="2"/>
                    </a:cubicBezTo>
                    <a:cubicBezTo>
                      <a:pt x="3" y="1"/>
                      <a:pt x="5" y="1"/>
                      <a:pt x="6" y="1"/>
                    </a:cubicBezTo>
                    <a:cubicBezTo>
                      <a:pt x="8" y="1"/>
                      <a:pt x="6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eform 80">
                <a:extLst>
                  <a:ext uri="{FF2B5EF4-FFF2-40B4-BE49-F238E27FC236}">
                    <a16:creationId xmlns:a16="http://schemas.microsoft.com/office/drawing/2014/main" id="{58FC6FEB-A16F-4E30-91DE-5851121A7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5063" y="4354513"/>
                <a:ext cx="60325" cy="11112"/>
              </a:xfrm>
              <a:custGeom>
                <a:avLst/>
                <a:gdLst>
                  <a:gd name="T0" fmla="*/ 10 w 22"/>
                  <a:gd name="T1" fmla="*/ 0 h 4"/>
                  <a:gd name="T2" fmla="*/ 5 w 22"/>
                  <a:gd name="T3" fmla="*/ 4 h 4"/>
                  <a:gd name="T4" fmla="*/ 10 w 22"/>
                  <a:gd name="T5" fmla="*/ 4 h 4"/>
                  <a:gd name="T6" fmla="*/ 15 w 22"/>
                  <a:gd name="T7" fmla="*/ 0 h 4"/>
                  <a:gd name="T8" fmla="*/ 10 w 2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">
                    <a:moveTo>
                      <a:pt x="10" y="0"/>
                    </a:moveTo>
                    <a:cubicBezTo>
                      <a:pt x="0" y="0"/>
                      <a:pt x="2" y="3"/>
                      <a:pt x="5" y="4"/>
                    </a:cubicBezTo>
                    <a:cubicBezTo>
                      <a:pt x="7" y="4"/>
                      <a:pt x="9" y="4"/>
                      <a:pt x="10" y="4"/>
                    </a:cubicBezTo>
                    <a:cubicBezTo>
                      <a:pt x="21" y="4"/>
                      <a:pt x="22" y="1"/>
                      <a:pt x="15" y="0"/>
                    </a:cubicBezTo>
                    <a:cubicBezTo>
                      <a:pt x="13" y="0"/>
                      <a:pt x="12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eform 81">
                <a:extLst>
                  <a:ext uri="{FF2B5EF4-FFF2-40B4-BE49-F238E27FC236}">
                    <a16:creationId xmlns:a16="http://schemas.microsoft.com/office/drawing/2014/main" id="{AC83E9FA-0583-4C26-944A-B44C19EA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2438" y="4406900"/>
                <a:ext cx="11113" cy="1587"/>
              </a:xfrm>
              <a:custGeom>
                <a:avLst/>
                <a:gdLst>
                  <a:gd name="T0" fmla="*/ 3 w 4"/>
                  <a:gd name="T1" fmla="*/ 0 h 1"/>
                  <a:gd name="T2" fmla="*/ 1 w 4"/>
                  <a:gd name="T3" fmla="*/ 0 h 1"/>
                  <a:gd name="T4" fmla="*/ 2 w 4"/>
                  <a:gd name="T5" fmla="*/ 1 h 1"/>
                  <a:gd name="T6" fmla="*/ 2 w 4"/>
                  <a:gd name="T7" fmla="*/ 1 h 1"/>
                  <a:gd name="T8" fmla="*/ 4 w 4"/>
                  <a:gd name="T9" fmla="*/ 0 h 1"/>
                  <a:gd name="T10" fmla="*/ 3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Freeform 82">
                <a:extLst>
                  <a:ext uri="{FF2B5EF4-FFF2-40B4-BE49-F238E27FC236}">
                    <a16:creationId xmlns:a16="http://schemas.microsoft.com/office/drawing/2014/main" id="{28C2570F-2E9D-4724-BEC2-4321D4137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8013" y="4308475"/>
                <a:ext cx="90488" cy="15875"/>
              </a:xfrm>
              <a:custGeom>
                <a:avLst/>
                <a:gdLst>
                  <a:gd name="T0" fmla="*/ 19 w 33"/>
                  <a:gd name="T1" fmla="*/ 0 h 6"/>
                  <a:gd name="T2" fmla="*/ 17 w 33"/>
                  <a:gd name="T3" fmla="*/ 0 h 6"/>
                  <a:gd name="T4" fmla="*/ 6 w 33"/>
                  <a:gd name="T5" fmla="*/ 6 h 6"/>
                  <a:gd name="T6" fmla="*/ 23 w 33"/>
                  <a:gd name="T7" fmla="*/ 5 h 6"/>
                  <a:gd name="T8" fmla="*/ 19 w 3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">
                    <a:moveTo>
                      <a:pt x="19" y="0"/>
                    </a:moveTo>
                    <a:cubicBezTo>
                      <a:pt x="19" y="0"/>
                      <a:pt x="18" y="0"/>
                      <a:pt x="17" y="0"/>
                    </a:cubicBezTo>
                    <a:cubicBezTo>
                      <a:pt x="7" y="1"/>
                      <a:pt x="0" y="3"/>
                      <a:pt x="6" y="6"/>
                    </a:cubicBezTo>
                    <a:cubicBezTo>
                      <a:pt x="11" y="5"/>
                      <a:pt x="17" y="5"/>
                      <a:pt x="23" y="5"/>
                    </a:cubicBezTo>
                    <a:cubicBezTo>
                      <a:pt x="33" y="4"/>
                      <a:pt x="33" y="0"/>
                      <a:pt x="19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30" name="Freeform 83">
                <a:extLst>
                  <a:ext uri="{FF2B5EF4-FFF2-40B4-BE49-F238E27FC236}">
                    <a16:creationId xmlns:a16="http://schemas.microsoft.com/office/drawing/2014/main" id="{BFEC37E8-07D1-481C-8318-847890FCD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2725" y="4349750"/>
                <a:ext cx="14288" cy="1587"/>
              </a:xfrm>
              <a:custGeom>
                <a:avLst/>
                <a:gdLst>
                  <a:gd name="T0" fmla="*/ 3 w 5"/>
                  <a:gd name="T1" fmla="*/ 0 h 1"/>
                  <a:gd name="T2" fmla="*/ 2 w 5"/>
                  <a:gd name="T3" fmla="*/ 0 h 1"/>
                  <a:gd name="T4" fmla="*/ 3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3 w 5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Freeform 84">
                <a:extLst>
                  <a:ext uri="{FF2B5EF4-FFF2-40B4-BE49-F238E27FC236}">
                    <a16:creationId xmlns:a16="http://schemas.microsoft.com/office/drawing/2014/main" id="{1122A14E-B5D6-4E57-8F40-7659EC4D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3350" y="4373563"/>
                <a:ext cx="14288" cy="3175"/>
              </a:xfrm>
              <a:custGeom>
                <a:avLst/>
                <a:gdLst>
                  <a:gd name="T0" fmla="*/ 2 w 5"/>
                  <a:gd name="T1" fmla="*/ 0 h 1"/>
                  <a:gd name="T2" fmla="*/ 0 w 5"/>
                  <a:gd name="T3" fmla="*/ 1 h 1"/>
                  <a:gd name="T4" fmla="*/ 1 w 5"/>
                  <a:gd name="T5" fmla="*/ 1 h 1"/>
                  <a:gd name="T6" fmla="*/ 1 w 5"/>
                  <a:gd name="T7" fmla="*/ 1 h 1"/>
                  <a:gd name="T8" fmla="*/ 3 w 5"/>
                  <a:gd name="T9" fmla="*/ 1 h 1"/>
                  <a:gd name="T10" fmla="*/ 3 w 5"/>
                  <a:gd name="T11" fmla="*/ 1 h 1"/>
                  <a:gd name="T12" fmla="*/ 3 w 5"/>
                  <a:gd name="T13" fmla="*/ 0 h 1"/>
                  <a:gd name="T14" fmla="*/ 2 w 5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Freeform 85">
                <a:extLst>
                  <a:ext uri="{FF2B5EF4-FFF2-40B4-BE49-F238E27FC236}">
                    <a16:creationId xmlns:a16="http://schemas.microsoft.com/office/drawing/2014/main" id="{587237C5-FBB9-4561-9CD8-EBBA65D23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5275" y="4224338"/>
                <a:ext cx="134938" cy="30162"/>
              </a:xfrm>
              <a:custGeom>
                <a:avLst/>
                <a:gdLst>
                  <a:gd name="T0" fmla="*/ 15 w 50"/>
                  <a:gd name="T1" fmla="*/ 0 h 11"/>
                  <a:gd name="T2" fmla="*/ 2 w 50"/>
                  <a:gd name="T3" fmla="*/ 2 h 11"/>
                  <a:gd name="T4" fmla="*/ 2 w 50"/>
                  <a:gd name="T5" fmla="*/ 6 h 11"/>
                  <a:gd name="T6" fmla="*/ 3 w 50"/>
                  <a:gd name="T7" fmla="*/ 9 h 11"/>
                  <a:gd name="T8" fmla="*/ 25 w 50"/>
                  <a:gd name="T9" fmla="*/ 11 h 11"/>
                  <a:gd name="T10" fmla="*/ 28 w 50"/>
                  <a:gd name="T11" fmla="*/ 11 h 11"/>
                  <a:gd name="T12" fmla="*/ 47 w 50"/>
                  <a:gd name="T13" fmla="*/ 8 h 11"/>
                  <a:gd name="T14" fmla="*/ 33 w 50"/>
                  <a:gd name="T15" fmla="*/ 2 h 11"/>
                  <a:gd name="T16" fmla="*/ 15 w 50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1">
                    <a:moveTo>
                      <a:pt x="15" y="0"/>
                    </a:moveTo>
                    <a:cubicBezTo>
                      <a:pt x="9" y="0"/>
                      <a:pt x="4" y="1"/>
                      <a:pt x="2" y="2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2" y="7"/>
                      <a:pt x="3" y="8"/>
                      <a:pt x="3" y="9"/>
                    </a:cubicBezTo>
                    <a:cubicBezTo>
                      <a:pt x="4" y="10"/>
                      <a:pt x="13" y="11"/>
                      <a:pt x="25" y="11"/>
                    </a:cubicBezTo>
                    <a:cubicBezTo>
                      <a:pt x="26" y="11"/>
                      <a:pt x="27" y="11"/>
                      <a:pt x="28" y="11"/>
                    </a:cubicBezTo>
                    <a:cubicBezTo>
                      <a:pt x="36" y="11"/>
                      <a:pt x="43" y="10"/>
                      <a:pt x="47" y="8"/>
                    </a:cubicBezTo>
                    <a:cubicBezTo>
                      <a:pt x="50" y="5"/>
                      <a:pt x="42" y="3"/>
                      <a:pt x="33" y="2"/>
                    </a:cubicBezTo>
                    <a:cubicBezTo>
                      <a:pt x="27" y="0"/>
                      <a:pt x="20" y="0"/>
                      <a:pt x="15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33" name="Freeform 86">
                <a:extLst>
                  <a:ext uri="{FF2B5EF4-FFF2-40B4-BE49-F238E27FC236}">
                    <a16:creationId xmlns:a16="http://schemas.microsoft.com/office/drawing/2014/main" id="{A1E5B403-FF4B-4C0B-B5AD-3BAB7DA6E7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21550" y="4370388"/>
                <a:ext cx="290513" cy="95250"/>
              </a:xfrm>
              <a:custGeom>
                <a:avLst/>
                <a:gdLst>
                  <a:gd name="T0" fmla="*/ 15 w 107"/>
                  <a:gd name="T1" fmla="*/ 29 h 35"/>
                  <a:gd name="T2" fmla="*/ 14 w 107"/>
                  <a:gd name="T3" fmla="*/ 28 h 35"/>
                  <a:gd name="T4" fmla="*/ 14 w 107"/>
                  <a:gd name="T5" fmla="*/ 28 h 35"/>
                  <a:gd name="T6" fmla="*/ 15 w 107"/>
                  <a:gd name="T7" fmla="*/ 29 h 35"/>
                  <a:gd name="T8" fmla="*/ 95 w 107"/>
                  <a:gd name="T9" fmla="*/ 0 h 35"/>
                  <a:gd name="T10" fmla="*/ 79 w 107"/>
                  <a:gd name="T11" fmla="*/ 3 h 35"/>
                  <a:gd name="T12" fmla="*/ 53 w 107"/>
                  <a:gd name="T13" fmla="*/ 9 h 35"/>
                  <a:gd name="T14" fmla="*/ 53 w 107"/>
                  <a:gd name="T15" fmla="*/ 9 h 35"/>
                  <a:gd name="T16" fmla="*/ 50 w 107"/>
                  <a:gd name="T17" fmla="*/ 9 h 35"/>
                  <a:gd name="T18" fmla="*/ 47 w 107"/>
                  <a:gd name="T19" fmla="*/ 9 h 35"/>
                  <a:gd name="T20" fmla="*/ 42 w 107"/>
                  <a:gd name="T21" fmla="*/ 9 h 35"/>
                  <a:gd name="T22" fmla="*/ 37 w 107"/>
                  <a:gd name="T23" fmla="*/ 11 h 35"/>
                  <a:gd name="T24" fmla="*/ 37 w 107"/>
                  <a:gd name="T25" fmla="*/ 11 h 35"/>
                  <a:gd name="T26" fmla="*/ 37 w 107"/>
                  <a:gd name="T27" fmla="*/ 11 h 35"/>
                  <a:gd name="T28" fmla="*/ 30 w 107"/>
                  <a:gd name="T29" fmla="*/ 13 h 35"/>
                  <a:gd name="T30" fmla="*/ 17 w 107"/>
                  <a:gd name="T31" fmla="*/ 19 h 35"/>
                  <a:gd name="T32" fmla="*/ 7 w 107"/>
                  <a:gd name="T33" fmla="*/ 23 h 35"/>
                  <a:gd name="T34" fmla="*/ 13 w 107"/>
                  <a:gd name="T35" fmla="*/ 24 h 35"/>
                  <a:gd name="T36" fmla="*/ 11 w 107"/>
                  <a:gd name="T37" fmla="*/ 25 h 35"/>
                  <a:gd name="T38" fmla="*/ 11 w 107"/>
                  <a:gd name="T39" fmla="*/ 26 h 35"/>
                  <a:gd name="T40" fmla="*/ 10 w 107"/>
                  <a:gd name="T41" fmla="*/ 27 h 35"/>
                  <a:gd name="T42" fmla="*/ 10 w 107"/>
                  <a:gd name="T43" fmla="*/ 27 h 35"/>
                  <a:gd name="T44" fmla="*/ 10 w 107"/>
                  <a:gd name="T45" fmla="*/ 27 h 35"/>
                  <a:gd name="T46" fmla="*/ 11 w 107"/>
                  <a:gd name="T47" fmla="*/ 27 h 35"/>
                  <a:gd name="T48" fmla="*/ 14 w 107"/>
                  <a:gd name="T49" fmla="*/ 28 h 35"/>
                  <a:gd name="T50" fmla="*/ 13 w 107"/>
                  <a:gd name="T51" fmla="*/ 28 h 35"/>
                  <a:gd name="T52" fmla="*/ 10 w 107"/>
                  <a:gd name="T53" fmla="*/ 29 h 35"/>
                  <a:gd name="T54" fmla="*/ 5 w 107"/>
                  <a:gd name="T55" fmla="*/ 30 h 35"/>
                  <a:gd name="T56" fmla="*/ 5 w 107"/>
                  <a:gd name="T57" fmla="*/ 33 h 35"/>
                  <a:gd name="T58" fmla="*/ 6 w 107"/>
                  <a:gd name="T59" fmla="*/ 33 h 35"/>
                  <a:gd name="T60" fmla="*/ 9 w 107"/>
                  <a:gd name="T61" fmla="*/ 33 h 35"/>
                  <a:gd name="T62" fmla="*/ 11 w 107"/>
                  <a:gd name="T63" fmla="*/ 33 h 35"/>
                  <a:gd name="T64" fmla="*/ 10 w 107"/>
                  <a:gd name="T65" fmla="*/ 33 h 35"/>
                  <a:gd name="T66" fmla="*/ 14 w 107"/>
                  <a:gd name="T67" fmla="*/ 35 h 35"/>
                  <a:gd name="T68" fmla="*/ 16 w 107"/>
                  <a:gd name="T69" fmla="*/ 35 h 35"/>
                  <a:gd name="T70" fmla="*/ 18 w 107"/>
                  <a:gd name="T71" fmla="*/ 35 h 35"/>
                  <a:gd name="T72" fmla="*/ 21 w 107"/>
                  <a:gd name="T73" fmla="*/ 35 h 35"/>
                  <a:gd name="T74" fmla="*/ 25 w 107"/>
                  <a:gd name="T75" fmla="*/ 35 h 35"/>
                  <a:gd name="T76" fmla="*/ 36 w 107"/>
                  <a:gd name="T77" fmla="*/ 33 h 35"/>
                  <a:gd name="T78" fmla="*/ 34 w 107"/>
                  <a:gd name="T79" fmla="*/ 30 h 35"/>
                  <a:gd name="T80" fmla="*/ 34 w 107"/>
                  <a:gd name="T81" fmla="*/ 30 h 35"/>
                  <a:gd name="T82" fmla="*/ 35 w 107"/>
                  <a:gd name="T83" fmla="*/ 30 h 35"/>
                  <a:gd name="T84" fmla="*/ 36 w 107"/>
                  <a:gd name="T85" fmla="*/ 29 h 35"/>
                  <a:gd name="T86" fmla="*/ 36 w 107"/>
                  <a:gd name="T87" fmla="*/ 28 h 35"/>
                  <a:gd name="T88" fmla="*/ 37 w 107"/>
                  <a:gd name="T89" fmla="*/ 28 h 35"/>
                  <a:gd name="T90" fmla="*/ 38 w 107"/>
                  <a:gd name="T91" fmla="*/ 28 h 35"/>
                  <a:gd name="T92" fmla="*/ 39 w 107"/>
                  <a:gd name="T93" fmla="*/ 26 h 35"/>
                  <a:gd name="T94" fmla="*/ 39 w 107"/>
                  <a:gd name="T95" fmla="*/ 25 h 35"/>
                  <a:gd name="T96" fmla="*/ 39 w 107"/>
                  <a:gd name="T97" fmla="*/ 25 h 35"/>
                  <a:gd name="T98" fmla="*/ 40 w 107"/>
                  <a:gd name="T99" fmla="*/ 25 h 35"/>
                  <a:gd name="T100" fmla="*/ 41 w 107"/>
                  <a:gd name="T101" fmla="*/ 24 h 35"/>
                  <a:gd name="T102" fmla="*/ 43 w 107"/>
                  <a:gd name="T103" fmla="*/ 23 h 35"/>
                  <a:gd name="T104" fmla="*/ 44 w 107"/>
                  <a:gd name="T105" fmla="*/ 23 h 35"/>
                  <a:gd name="T106" fmla="*/ 46 w 107"/>
                  <a:gd name="T107" fmla="*/ 23 h 35"/>
                  <a:gd name="T108" fmla="*/ 48 w 107"/>
                  <a:gd name="T109" fmla="*/ 23 h 35"/>
                  <a:gd name="T110" fmla="*/ 53 w 107"/>
                  <a:gd name="T111" fmla="*/ 21 h 35"/>
                  <a:gd name="T112" fmla="*/ 79 w 107"/>
                  <a:gd name="T113" fmla="*/ 13 h 35"/>
                  <a:gd name="T114" fmla="*/ 104 w 107"/>
                  <a:gd name="T115" fmla="*/ 3 h 35"/>
                  <a:gd name="T116" fmla="*/ 95 w 107"/>
                  <a:gd name="T1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7" h="35">
                    <a:moveTo>
                      <a:pt x="15" y="29"/>
                    </a:moveTo>
                    <a:cubicBezTo>
                      <a:pt x="15" y="29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5" y="29"/>
                      <a:pt x="16" y="29"/>
                      <a:pt x="15" y="29"/>
                    </a:cubicBezTo>
                    <a:moveTo>
                      <a:pt x="95" y="0"/>
                    </a:moveTo>
                    <a:cubicBezTo>
                      <a:pt x="90" y="0"/>
                      <a:pt x="84" y="2"/>
                      <a:pt x="79" y="3"/>
                    </a:cubicBezTo>
                    <a:cubicBezTo>
                      <a:pt x="67" y="7"/>
                      <a:pt x="53" y="8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2" y="9"/>
                      <a:pt x="51" y="9"/>
                      <a:pt x="50" y="9"/>
                    </a:cubicBezTo>
                    <a:cubicBezTo>
                      <a:pt x="49" y="9"/>
                      <a:pt x="48" y="9"/>
                      <a:pt x="47" y="9"/>
                    </a:cubicBezTo>
                    <a:cubicBezTo>
                      <a:pt x="45" y="9"/>
                      <a:pt x="44" y="9"/>
                      <a:pt x="42" y="9"/>
                    </a:cubicBezTo>
                    <a:cubicBezTo>
                      <a:pt x="38" y="10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1"/>
                      <a:pt x="34" y="12"/>
                      <a:pt x="30" y="13"/>
                    </a:cubicBezTo>
                    <a:cubicBezTo>
                      <a:pt x="27" y="14"/>
                      <a:pt x="23" y="17"/>
                      <a:pt x="17" y="19"/>
                    </a:cubicBezTo>
                    <a:cubicBezTo>
                      <a:pt x="12" y="20"/>
                      <a:pt x="3" y="22"/>
                      <a:pt x="7" y="23"/>
                    </a:cubicBezTo>
                    <a:cubicBezTo>
                      <a:pt x="11" y="24"/>
                      <a:pt x="16" y="24"/>
                      <a:pt x="13" y="24"/>
                    </a:cubicBezTo>
                    <a:cubicBezTo>
                      <a:pt x="10" y="24"/>
                      <a:pt x="9" y="25"/>
                      <a:pt x="11" y="25"/>
                    </a:cubicBezTo>
                    <a:cubicBezTo>
                      <a:pt x="13" y="25"/>
                      <a:pt x="13" y="26"/>
                      <a:pt x="11" y="26"/>
                    </a:cubicBezTo>
                    <a:cubicBezTo>
                      <a:pt x="9" y="26"/>
                      <a:pt x="8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7"/>
                      <a:pt x="12" y="27"/>
                      <a:pt x="11" y="27"/>
                    </a:cubicBezTo>
                    <a:cubicBezTo>
                      <a:pt x="10" y="28"/>
                      <a:pt x="12" y="28"/>
                      <a:pt x="14" y="28"/>
                    </a:cubicBezTo>
                    <a:cubicBezTo>
                      <a:pt x="14" y="28"/>
                      <a:pt x="13" y="28"/>
                      <a:pt x="13" y="28"/>
                    </a:cubicBezTo>
                    <a:cubicBezTo>
                      <a:pt x="12" y="28"/>
                      <a:pt x="11" y="28"/>
                      <a:pt x="10" y="29"/>
                    </a:cubicBezTo>
                    <a:cubicBezTo>
                      <a:pt x="8" y="29"/>
                      <a:pt x="8" y="30"/>
                      <a:pt x="5" y="30"/>
                    </a:cubicBezTo>
                    <a:cubicBezTo>
                      <a:pt x="0" y="32"/>
                      <a:pt x="1" y="33"/>
                      <a:pt x="5" y="33"/>
                    </a:cubicBezTo>
                    <a:cubicBezTo>
                      <a:pt x="5" y="33"/>
                      <a:pt x="5" y="33"/>
                      <a:pt x="6" y="33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3"/>
                      <a:pt x="10" y="33"/>
                      <a:pt x="11" y="33"/>
                    </a:cubicBezTo>
                    <a:cubicBezTo>
                      <a:pt x="12" y="33"/>
                      <a:pt x="11" y="33"/>
                      <a:pt x="10" y="33"/>
                    </a:cubicBezTo>
                    <a:cubicBezTo>
                      <a:pt x="8" y="34"/>
                      <a:pt x="10" y="35"/>
                      <a:pt x="14" y="35"/>
                    </a:cubicBezTo>
                    <a:cubicBezTo>
                      <a:pt x="14" y="35"/>
                      <a:pt x="15" y="35"/>
                      <a:pt x="16" y="35"/>
                    </a:cubicBezTo>
                    <a:cubicBezTo>
                      <a:pt x="16" y="35"/>
                      <a:pt x="17" y="35"/>
                      <a:pt x="18" y="35"/>
                    </a:cubicBezTo>
                    <a:cubicBezTo>
                      <a:pt x="19" y="35"/>
                      <a:pt x="20" y="35"/>
                      <a:pt x="21" y="35"/>
                    </a:cubicBezTo>
                    <a:cubicBezTo>
                      <a:pt x="22" y="35"/>
                      <a:pt x="23" y="35"/>
                      <a:pt x="25" y="35"/>
                    </a:cubicBezTo>
                    <a:cubicBezTo>
                      <a:pt x="30" y="35"/>
                      <a:pt x="36" y="34"/>
                      <a:pt x="36" y="33"/>
                    </a:cubicBezTo>
                    <a:cubicBezTo>
                      <a:pt x="38" y="31"/>
                      <a:pt x="33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7" y="30"/>
                      <a:pt x="36" y="30"/>
                      <a:pt x="36" y="29"/>
                    </a:cubicBezTo>
                    <a:cubicBezTo>
                      <a:pt x="35" y="28"/>
                      <a:pt x="35" y="28"/>
                      <a:pt x="36" y="28"/>
                    </a:cubicBezTo>
                    <a:cubicBezTo>
                      <a:pt x="36" y="28"/>
                      <a:pt x="36" y="28"/>
                      <a:pt x="37" y="28"/>
                    </a:cubicBezTo>
                    <a:cubicBezTo>
                      <a:pt x="37" y="28"/>
                      <a:pt x="37" y="28"/>
                      <a:pt x="38" y="28"/>
                    </a:cubicBezTo>
                    <a:cubicBezTo>
                      <a:pt x="39" y="28"/>
                      <a:pt x="39" y="27"/>
                      <a:pt x="39" y="26"/>
                    </a:cubicBezTo>
                    <a:cubicBezTo>
                      <a:pt x="38" y="25"/>
                      <a:pt x="38" y="25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40" y="25"/>
                      <a:pt x="40" y="25"/>
                    </a:cubicBezTo>
                    <a:cubicBezTo>
                      <a:pt x="41" y="25"/>
                      <a:pt x="42" y="24"/>
                      <a:pt x="41" y="24"/>
                    </a:cubicBezTo>
                    <a:cubicBezTo>
                      <a:pt x="41" y="23"/>
                      <a:pt x="42" y="23"/>
                      <a:pt x="43" y="23"/>
                    </a:cubicBezTo>
                    <a:cubicBezTo>
                      <a:pt x="43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6" y="23"/>
                    </a:cubicBezTo>
                    <a:cubicBezTo>
                      <a:pt x="47" y="23"/>
                      <a:pt x="49" y="23"/>
                      <a:pt x="48" y="23"/>
                    </a:cubicBezTo>
                    <a:cubicBezTo>
                      <a:pt x="47" y="23"/>
                      <a:pt x="51" y="22"/>
                      <a:pt x="53" y="21"/>
                    </a:cubicBezTo>
                    <a:cubicBezTo>
                      <a:pt x="55" y="20"/>
                      <a:pt x="66" y="17"/>
                      <a:pt x="79" y="13"/>
                    </a:cubicBezTo>
                    <a:cubicBezTo>
                      <a:pt x="93" y="10"/>
                      <a:pt x="107" y="5"/>
                      <a:pt x="104" y="3"/>
                    </a:cubicBezTo>
                    <a:cubicBezTo>
                      <a:pt x="101" y="1"/>
                      <a:pt x="98" y="0"/>
                      <a:pt x="95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34" name="Freeform 87">
                <a:extLst>
                  <a:ext uri="{FF2B5EF4-FFF2-40B4-BE49-F238E27FC236}">
                    <a16:creationId xmlns:a16="http://schemas.microsoft.com/office/drawing/2014/main" id="{3A7D50D0-D0AC-4C88-B9B5-F954320CC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1875" y="4406900"/>
                <a:ext cx="9525" cy="1587"/>
              </a:xfrm>
              <a:custGeom>
                <a:avLst/>
                <a:gdLst>
                  <a:gd name="T0" fmla="*/ 3 w 4"/>
                  <a:gd name="T1" fmla="*/ 0 h 1"/>
                  <a:gd name="T2" fmla="*/ 2 w 4"/>
                  <a:gd name="T3" fmla="*/ 0 h 1"/>
                  <a:gd name="T4" fmla="*/ 1 w 4"/>
                  <a:gd name="T5" fmla="*/ 1 h 1"/>
                  <a:gd name="T6" fmla="*/ 3 w 4"/>
                  <a:gd name="T7" fmla="*/ 0 h 1"/>
                  <a:gd name="T8" fmla="*/ 3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Freeform 88">
                <a:extLst>
                  <a:ext uri="{FF2B5EF4-FFF2-40B4-BE49-F238E27FC236}">
                    <a16:creationId xmlns:a16="http://schemas.microsoft.com/office/drawing/2014/main" id="{EA9B7F53-691B-4258-9F35-302AD0BA5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925" y="4521200"/>
                <a:ext cx="61913" cy="12700"/>
              </a:xfrm>
              <a:custGeom>
                <a:avLst/>
                <a:gdLst>
                  <a:gd name="T0" fmla="*/ 7 w 23"/>
                  <a:gd name="T1" fmla="*/ 0 h 5"/>
                  <a:gd name="T2" fmla="*/ 3 w 23"/>
                  <a:gd name="T3" fmla="*/ 1 h 5"/>
                  <a:gd name="T4" fmla="*/ 1 w 23"/>
                  <a:gd name="T5" fmla="*/ 1 h 5"/>
                  <a:gd name="T6" fmla="*/ 1 w 23"/>
                  <a:gd name="T7" fmla="*/ 1 h 5"/>
                  <a:gd name="T8" fmla="*/ 9 w 23"/>
                  <a:gd name="T9" fmla="*/ 3 h 5"/>
                  <a:gd name="T10" fmla="*/ 23 w 23"/>
                  <a:gd name="T11" fmla="*/ 5 h 5"/>
                  <a:gd name="T12" fmla="*/ 13 w 23"/>
                  <a:gd name="T13" fmla="*/ 1 h 5"/>
                  <a:gd name="T14" fmla="*/ 7 w 2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5">
                    <a:moveTo>
                      <a:pt x="7" y="0"/>
                    </a:moveTo>
                    <a:cubicBezTo>
                      <a:pt x="6" y="0"/>
                      <a:pt x="4" y="0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2" y="2"/>
                      <a:pt x="9" y="3"/>
                    </a:cubicBezTo>
                    <a:cubicBezTo>
                      <a:pt x="13" y="4"/>
                      <a:pt x="17" y="4"/>
                      <a:pt x="23" y="5"/>
                    </a:cubicBezTo>
                    <a:cubicBezTo>
                      <a:pt x="23" y="4"/>
                      <a:pt x="18" y="2"/>
                      <a:pt x="13" y="1"/>
                    </a:cubicBezTo>
                    <a:cubicBezTo>
                      <a:pt x="11" y="0"/>
                      <a:pt x="9" y="0"/>
                      <a:pt x="7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36" name="Freeform 89">
                <a:extLst>
                  <a:ext uri="{FF2B5EF4-FFF2-40B4-BE49-F238E27FC236}">
                    <a16:creationId xmlns:a16="http://schemas.microsoft.com/office/drawing/2014/main" id="{78F69418-5AD7-4385-84A5-E0235680D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4506913"/>
                <a:ext cx="19050" cy="4762"/>
              </a:xfrm>
              <a:custGeom>
                <a:avLst/>
                <a:gdLst>
                  <a:gd name="T0" fmla="*/ 2 w 7"/>
                  <a:gd name="T1" fmla="*/ 0 h 2"/>
                  <a:gd name="T2" fmla="*/ 2 w 7"/>
                  <a:gd name="T3" fmla="*/ 2 h 2"/>
                  <a:gd name="T4" fmla="*/ 6 w 7"/>
                  <a:gd name="T5" fmla="*/ 2 h 2"/>
                  <a:gd name="T6" fmla="*/ 7 w 7"/>
                  <a:gd name="T7" fmla="*/ 2 h 2"/>
                  <a:gd name="T8" fmla="*/ 7 w 7"/>
                  <a:gd name="T9" fmla="*/ 1 h 2"/>
                  <a:gd name="T10" fmla="*/ 2 w 7"/>
                  <a:gd name="T11" fmla="*/ 0 h 2"/>
                  <a:gd name="T12" fmla="*/ 2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2" y="0"/>
                    </a:moveTo>
                    <a:cubicBezTo>
                      <a:pt x="0" y="0"/>
                      <a:pt x="0" y="1"/>
                      <a:pt x="2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5" y="1"/>
                      <a:pt x="4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Freeform 90">
                <a:extLst>
                  <a:ext uri="{FF2B5EF4-FFF2-40B4-BE49-F238E27FC236}">
                    <a16:creationId xmlns:a16="http://schemas.microsoft.com/office/drawing/2014/main" id="{41019EF6-B41B-44CC-AC09-680F509BF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2250" y="4225925"/>
                <a:ext cx="23813" cy="6350"/>
              </a:xfrm>
              <a:custGeom>
                <a:avLst/>
                <a:gdLst>
                  <a:gd name="T0" fmla="*/ 5 w 9"/>
                  <a:gd name="T1" fmla="*/ 0 h 2"/>
                  <a:gd name="T2" fmla="*/ 3 w 9"/>
                  <a:gd name="T3" fmla="*/ 0 h 2"/>
                  <a:gd name="T4" fmla="*/ 3 w 9"/>
                  <a:gd name="T5" fmla="*/ 2 h 2"/>
                  <a:gd name="T6" fmla="*/ 7 w 9"/>
                  <a:gd name="T7" fmla="*/ 1 h 2"/>
                  <a:gd name="T8" fmla="*/ 5 w 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0" y="1"/>
                      <a:pt x="4" y="2"/>
                      <a:pt x="3" y="2"/>
                    </a:cubicBezTo>
                    <a:cubicBezTo>
                      <a:pt x="4" y="2"/>
                      <a:pt x="5" y="2"/>
                      <a:pt x="7" y="1"/>
                    </a:cubicBezTo>
                    <a:cubicBezTo>
                      <a:pt x="9" y="1"/>
                      <a:pt x="7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Freeform 91">
                <a:extLst>
                  <a:ext uri="{FF2B5EF4-FFF2-40B4-BE49-F238E27FC236}">
                    <a16:creationId xmlns:a16="http://schemas.microsoft.com/office/drawing/2014/main" id="{C591390D-AAB7-4F25-BC30-113BE8E1C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088" y="4537075"/>
                <a:ext cx="12700" cy="3175"/>
              </a:xfrm>
              <a:custGeom>
                <a:avLst/>
                <a:gdLst>
                  <a:gd name="T0" fmla="*/ 0 w 5"/>
                  <a:gd name="T1" fmla="*/ 0 h 1"/>
                  <a:gd name="T2" fmla="*/ 2 w 5"/>
                  <a:gd name="T3" fmla="*/ 1 h 1"/>
                  <a:gd name="T4" fmla="*/ 4 w 5"/>
                  <a:gd name="T5" fmla="*/ 1 h 1"/>
                  <a:gd name="T6" fmla="*/ 3 w 5"/>
                  <a:gd name="T7" fmla="*/ 1 h 1"/>
                  <a:gd name="T8" fmla="*/ 0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5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Freeform 92">
                <a:extLst>
                  <a:ext uri="{FF2B5EF4-FFF2-40B4-BE49-F238E27FC236}">
                    <a16:creationId xmlns:a16="http://schemas.microsoft.com/office/drawing/2014/main" id="{BB0BDC6D-F992-44FA-8108-0EBFB6D99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4563" y="4465638"/>
                <a:ext cx="200025" cy="55562"/>
              </a:xfrm>
              <a:custGeom>
                <a:avLst/>
                <a:gdLst>
                  <a:gd name="T0" fmla="*/ 27 w 74"/>
                  <a:gd name="T1" fmla="*/ 0 h 20"/>
                  <a:gd name="T2" fmla="*/ 22 w 74"/>
                  <a:gd name="T3" fmla="*/ 0 h 20"/>
                  <a:gd name="T4" fmla="*/ 10 w 74"/>
                  <a:gd name="T5" fmla="*/ 5 h 20"/>
                  <a:gd name="T6" fmla="*/ 10 w 74"/>
                  <a:gd name="T7" fmla="*/ 6 h 20"/>
                  <a:gd name="T8" fmla="*/ 10 w 74"/>
                  <a:gd name="T9" fmla="*/ 6 h 20"/>
                  <a:gd name="T10" fmla="*/ 12 w 74"/>
                  <a:gd name="T11" fmla="*/ 6 h 20"/>
                  <a:gd name="T12" fmla="*/ 12 w 74"/>
                  <a:gd name="T13" fmla="*/ 6 h 20"/>
                  <a:gd name="T14" fmla="*/ 12 w 74"/>
                  <a:gd name="T15" fmla="*/ 7 h 20"/>
                  <a:gd name="T16" fmla="*/ 13 w 74"/>
                  <a:gd name="T17" fmla="*/ 6 h 20"/>
                  <a:gd name="T18" fmla="*/ 14 w 74"/>
                  <a:gd name="T19" fmla="*/ 6 h 20"/>
                  <a:gd name="T20" fmla="*/ 16 w 74"/>
                  <a:gd name="T21" fmla="*/ 7 h 20"/>
                  <a:gd name="T22" fmla="*/ 15 w 74"/>
                  <a:gd name="T23" fmla="*/ 9 h 20"/>
                  <a:gd name="T24" fmla="*/ 7 w 74"/>
                  <a:gd name="T25" fmla="*/ 14 h 20"/>
                  <a:gd name="T26" fmla="*/ 13 w 74"/>
                  <a:gd name="T27" fmla="*/ 15 h 20"/>
                  <a:gd name="T28" fmla="*/ 18 w 74"/>
                  <a:gd name="T29" fmla="*/ 14 h 20"/>
                  <a:gd name="T30" fmla="*/ 22 w 74"/>
                  <a:gd name="T31" fmla="*/ 13 h 20"/>
                  <a:gd name="T32" fmla="*/ 22 w 74"/>
                  <a:gd name="T33" fmla="*/ 13 h 20"/>
                  <a:gd name="T34" fmla="*/ 24 w 74"/>
                  <a:gd name="T35" fmla="*/ 14 h 20"/>
                  <a:gd name="T36" fmla="*/ 25 w 74"/>
                  <a:gd name="T37" fmla="*/ 14 h 20"/>
                  <a:gd name="T38" fmla="*/ 26 w 74"/>
                  <a:gd name="T39" fmla="*/ 14 h 20"/>
                  <a:gd name="T40" fmla="*/ 31 w 74"/>
                  <a:gd name="T41" fmla="*/ 15 h 20"/>
                  <a:gd name="T42" fmla="*/ 34 w 74"/>
                  <a:gd name="T43" fmla="*/ 17 h 20"/>
                  <a:gd name="T44" fmla="*/ 43 w 74"/>
                  <a:gd name="T45" fmla="*/ 19 h 20"/>
                  <a:gd name="T46" fmla="*/ 51 w 74"/>
                  <a:gd name="T47" fmla="*/ 20 h 20"/>
                  <a:gd name="T48" fmla="*/ 51 w 74"/>
                  <a:gd name="T49" fmla="*/ 20 h 20"/>
                  <a:gd name="T50" fmla="*/ 51 w 74"/>
                  <a:gd name="T51" fmla="*/ 19 h 20"/>
                  <a:gd name="T52" fmla="*/ 56 w 74"/>
                  <a:gd name="T53" fmla="*/ 20 h 20"/>
                  <a:gd name="T54" fmla="*/ 63 w 74"/>
                  <a:gd name="T55" fmla="*/ 20 h 20"/>
                  <a:gd name="T56" fmla="*/ 64 w 74"/>
                  <a:gd name="T57" fmla="*/ 20 h 20"/>
                  <a:gd name="T58" fmla="*/ 64 w 74"/>
                  <a:gd name="T59" fmla="*/ 20 h 20"/>
                  <a:gd name="T60" fmla="*/ 67 w 74"/>
                  <a:gd name="T61" fmla="*/ 20 h 20"/>
                  <a:gd name="T62" fmla="*/ 70 w 74"/>
                  <a:gd name="T63" fmla="*/ 20 h 20"/>
                  <a:gd name="T64" fmla="*/ 71 w 74"/>
                  <a:gd name="T65" fmla="*/ 20 h 20"/>
                  <a:gd name="T66" fmla="*/ 70 w 74"/>
                  <a:gd name="T67" fmla="*/ 19 h 20"/>
                  <a:gd name="T68" fmla="*/ 49 w 74"/>
                  <a:gd name="T69" fmla="*/ 13 h 20"/>
                  <a:gd name="T70" fmla="*/ 42 w 74"/>
                  <a:gd name="T71" fmla="*/ 8 h 20"/>
                  <a:gd name="T72" fmla="*/ 39 w 74"/>
                  <a:gd name="T73" fmla="*/ 3 h 20"/>
                  <a:gd name="T74" fmla="*/ 39 w 74"/>
                  <a:gd name="T75" fmla="*/ 1 h 20"/>
                  <a:gd name="T76" fmla="*/ 27 w 74"/>
                  <a:gd name="T7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4" h="20">
                    <a:moveTo>
                      <a:pt x="27" y="0"/>
                    </a:moveTo>
                    <a:cubicBezTo>
                      <a:pt x="25" y="0"/>
                      <a:pt x="24" y="0"/>
                      <a:pt x="22" y="0"/>
                    </a:cubicBezTo>
                    <a:cubicBezTo>
                      <a:pt x="12" y="0"/>
                      <a:pt x="12" y="4"/>
                      <a:pt x="10" y="5"/>
                    </a:cubicBezTo>
                    <a:cubicBezTo>
                      <a:pt x="8" y="5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6"/>
                      <a:pt x="13" y="6"/>
                      <a:pt x="12" y="6"/>
                    </a:cubicBezTo>
                    <a:cubicBezTo>
                      <a:pt x="11" y="6"/>
                      <a:pt x="11" y="7"/>
                      <a:pt x="12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6"/>
                      <a:pt x="14" y="6"/>
                      <a:pt x="14" y="6"/>
                    </a:cubicBezTo>
                    <a:cubicBezTo>
                      <a:pt x="15" y="6"/>
                      <a:pt x="16" y="7"/>
                      <a:pt x="16" y="7"/>
                    </a:cubicBezTo>
                    <a:cubicBezTo>
                      <a:pt x="17" y="8"/>
                      <a:pt x="15" y="8"/>
                      <a:pt x="15" y="9"/>
                    </a:cubicBezTo>
                    <a:cubicBezTo>
                      <a:pt x="14" y="9"/>
                      <a:pt x="0" y="11"/>
                      <a:pt x="7" y="14"/>
                    </a:cubicBezTo>
                    <a:cubicBezTo>
                      <a:pt x="9" y="14"/>
                      <a:pt x="11" y="15"/>
                      <a:pt x="13" y="15"/>
                    </a:cubicBezTo>
                    <a:cubicBezTo>
                      <a:pt x="15" y="15"/>
                      <a:pt x="17" y="14"/>
                      <a:pt x="18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4"/>
                      <a:pt x="23" y="14"/>
                      <a:pt x="24" y="14"/>
                    </a:cubicBezTo>
                    <a:cubicBezTo>
                      <a:pt x="24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6" y="14"/>
                    </a:cubicBezTo>
                    <a:cubicBezTo>
                      <a:pt x="27" y="14"/>
                      <a:pt x="29" y="14"/>
                      <a:pt x="31" y="15"/>
                    </a:cubicBezTo>
                    <a:cubicBezTo>
                      <a:pt x="34" y="15"/>
                      <a:pt x="35" y="16"/>
                      <a:pt x="34" y="17"/>
                    </a:cubicBezTo>
                    <a:cubicBezTo>
                      <a:pt x="33" y="17"/>
                      <a:pt x="37" y="18"/>
                      <a:pt x="43" y="19"/>
                    </a:cubicBezTo>
                    <a:cubicBezTo>
                      <a:pt x="47" y="19"/>
                      <a:pt x="50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19"/>
                      <a:pt x="51" y="19"/>
                      <a:pt x="51" y="19"/>
                    </a:cubicBezTo>
                    <a:cubicBezTo>
                      <a:pt x="52" y="19"/>
                      <a:pt x="54" y="19"/>
                      <a:pt x="56" y="20"/>
                    </a:cubicBezTo>
                    <a:cubicBezTo>
                      <a:pt x="59" y="20"/>
                      <a:pt x="61" y="20"/>
                      <a:pt x="63" y="20"/>
                    </a:cubicBezTo>
                    <a:cubicBezTo>
                      <a:pt x="64" y="20"/>
                      <a:pt x="65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5" y="20"/>
                      <a:pt x="66" y="20"/>
                      <a:pt x="67" y="20"/>
                    </a:cubicBezTo>
                    <a:cubicBezTo>
                      <a:pt x="68" y="20"/>
                      <a:pt x="69" y="20"/>
                      <a:pt x="70" y="20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4" y="17"/>
                      <a:pt x="57" y="15"/>
                      <a:pt x="49" y="13"/>
                    </a:cubicBezTo>
                    <a:cubicBezTo>
                      <a:pt x="45" y="11"/>
                      <a:pt x="43" y="10"/>
                      <a:pt x="42" y="8"/>
                    </a:cubicBezTo>
                    <a:cubicBezTo>
                      <a:pt x="40" y="5"/>
                      <a:pt x="37" y="3"/>
                      <a:pt x="39" y="3"/>
                    </a:cubicBezTo>
                    <a:cubicBezTo>
                      <a:pt x="42" y="2"/>
                      <a:pt x="38" y="1"/>
                      <a:pt x="39" y="1"/>
                    </a:cubicBezTo>
                    <a:cubicBezTo>
                      <a:pt x="41" y="1"/>
                      <a:pt x="35" y="0"/>
                      <a:pt x="27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40" name="Freeform 93">
                <a:extLst>
                  <a:ext uri="{FF2B5EF4-FFF2-40B4-BE49-F238E27FC236}">
                    <a16:creationId xmlns:a16="http://schemas.microsoft.com/office/drawing/2014/main" id="{8F822402-D8AB-446E-BB65-A17356B33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4488" y="4457700"/>
                <a:ext cx="20638" cy="6350"/>
              </a:xfrm>
              <a:custGeom>
                <a:avLst/>
                <a:gdLst>
                  <a:gd name="T0" fmla="*/ 4 w 8"/>
                  <a:gd name="T1" fmla="*/ 0 h 2"/>
                  <a:gd name="T2" fmla="*/ 2 w 8"/>
                  <a:gd name="T3" fmla="*/ 0 h 2"/>
                  <a:gd name="T4" fmla="*/ 0 w 8"/>
                  <a:gd name="T5" fmla="*/ 2 h 2"/>
                  <a:gd name="T6" fmla="*/ 6 w 8"/>
                  <a:gd name="T7" fmla="*/ 1 h 2"/>
                  <a:gd name="T8" fmla="*/ 4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4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0" y="1"/>
                      <a:pt x="1" y="2"/>
                      <a:pt x="0" y="2"/>
                    </a:cubicBezTo>
                    <a:cubicBezTo>
                      <a:pt x="2" y="2"/>
                      <a:pt x="4" y="1"/>
                      <a:pt x="6" y="1"/>
                    </a:cubicBezTo>
                    <a:cubicBezTo>
                      <a:pt x="8" y="0"/>
                      <a:pt x="7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94">
                <a:extLst>
                  <a:ext uri="{FF2B5EF4-FFF2-40B4-BE49-F238E27FC236}">
                    <a16:creationId xmlns:a16="http://schemas.microsoft.com/office/drawing/2014/main" id="{F54C81CB-1F24-4CED-9471-734CAA860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9250" y="4267200"/>
                <a:ext cx="3175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95">
                <a:extLst>
                  <a:ext uri="{FF2B5EF4-FFF2-40B4-BE49-F238E27FC236}">
                    <a16:creationId xmlns:a16="http://schemas.microsoft.com/office/drawing/2014/main" id="{75C7FE87-EE3B-4011-9BF0-073F68829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8688" y="4545013"/>
                <a:ext cx="47625" cy="11112"/>
              </a:xfrm>
              <a:custGeom>
                <a:avLst/>
                <a:gdLst>
                  <a:gd name="T0" fmla="*/ 6 w 18"/>
                  <a:gd name="T1" fmla="*/ 0 h 4"/>
                  <a:gd name="T2" fmla="*/ 1 w 18"/>
                  <a:gd name="T3" fmla="*/ 3 h 4"/>
                  <a:gd name="T4" fmla="*/ 4 w 18"/>
                  <a:gd name="T5" fmla="*/ 4 h 4"/>
                  <a:gd name="T6" fmla="*/ 11 w 18"/>
                  <a:gd name="T7" fmla="*/ 4 h 4"/>
                  <a:gd name="T8" fmla="*/ 16 w 18"/>
                  <a:gd name="T9" fmla="*/ 3 h 4"/>
                  <a:gd name="T10" fmla="*/ 16 w 18"/>
                  <a:gd name="T11" fmla="*/ 3 h 4"/>
                  <a:gd name="T12" fmla="*/ 17 w 18"/>
                  <a:gd name="T13" fmla="*/ 3 h 4"/>
                  <a:gd name="T14" fmla="*/ 17 w 18"/>
                  <a:gd name="T15" fmla="*/ 2 h 4"/>
                  <a:gd name="T16" fmla="*/ 6 w 1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">
                    <a:moveTo>
                      <a:pt x="6" y="0"/>
                    </a:moveTo>
                    <a:cubicBezTo>
                      <a:pt x="2" y="0"/>
                      <a:pt x="0" y="1"/>
                      <a:pt x="1" y="3"/>
                    </a:cubicBezTo>
                    <a:cubicBezTo>
                      <a:pt x="1" y="4"/>
                      <a:pt x="2" y="4"/>
                      <a:pt x="4" y="4"/>
                    </a:cubicBezTo>
                    <a:cubicBezTo>
                      <a:pt x="6" y="4"/>
                      <a:pt x="9" y="4"/>
                      <a:pt x="11" y="4"/>
                    </a:cubicBezTo>
                    <a:cubicBezTo>
                      <a:pt x="13" y="3"/>
                      <a:pt x="15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7" y="3"/>
                    </a:cubicBezTo>
                    <a:cubicBezTo>
                      <a:pt x="17" y="3"/>
                      <a:pt x="18" y="3"/>
                      <a:pt x="17" y="2"/>
                    </a:cubicBezTo>
                    <a:cubicBezTo>
                      <a:pt x="12" y="0"/>
                      <a:pt x="9" y="0"/>
                      <a:pt x="6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43" name="Freeform 96">
                <a:extLst>
                  <a:ext uri="{FF2B5EF4-FFF2-40B4-BE49-F238E27FC236}">
                    <a16:creationId xmlns:a16="http://schemas.microsoft.com/office/drawing/2014/main" id="{87EB0A62-6B63-4000-A56D-2EE005AE9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4475" y="4449763"/>
                <a:ext cx="15875" cy="4762"/>
              </a:xfrm>
              <a:custGeom>
                <a:avLst/>
                <a:gdLst>
                  <a:gd name="T0" fmla="*/ 6 w 6"/>
                  <a:gd name="T1" fmla="*/ 0 h 2"/>
                  <a:gd name="T2" fmla="*/ 2 w 6"/>
                  <a:gd name="T3" fmla="*/ 1 h 2"/>
                  <a:gd name="T4" fmla="*/ 4 w 6"/>
                  <a:gd name="T5" fmla="*/ 2 h 2"/>
                  <a:gd name="T6" fmla="*/ 5 w 6"/>
                  <a:gd name="T7" fmla="*/ 1 h 2"/>
                  <a:gd name="T8" fmla="*/ 6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5" y="1"/>
                      <a:pt x="0" y="1"/>
                      <a:pt x="2" y="1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97">
                <a:extLst>
                  <a:ext uri="{FF2B5EF4-FFF2-40B4-BE49-F238E27FC236}">
                    <a16:creationId xmlns:a16="http://schemas.microsoft.com/office/drawing/2014/main" id="{2039BDF5-F746-42AF-9A5B-FFA5C20D2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2413" y="4438650"/>
                <a:ext cx="12700" cy="3175"/>
              </a:xfrm>
              <a:custGeom>
                <a:avLst/>
                <a:gdLst>
                  <a:gd name="T0" fmla="*/ 5 w 5"/>
                  <a:gd name="T1" fmla="*/ 0 h 1"/>
                  <a:gd name="T2" fmla="*/ 2 w 5"/>
                  <a:gd name="T3" fmla="*/ 0 h 1"/>
                  <a:gd name="T4" fmla="*/ 1 w 5"/>
                  <a:gd name="T5" fmla="*/ 1 h 1"/>
                  <a:gd name="T6" fmla="*/ 2 w 5"/>
                  <a:gd name="T7" fmla="*/ 1 h 1"/>
                  <a:gd name="T8" fmla="*/ 5 w 5"/>
                  <a:gd name="T9" fmla="*/ 0 h 1"/>
                  <a:gd name="T10" fmla="*/ 5 w 5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98">
                <a:extLst>
                  <a:ext uri="{FF2B5EF4-FFF2-40B4-BE49-F238E27FC236}">
                    <a16:creationId xmlns:a16="http://schemas.microsoft.com/office/drawing/2014/main" id="{19CA69A5-B8E3-482E-A404-572CE0843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0988" y="4445000"/>
                <a:ext cx="17463" cy="1587"/>
              </a:xfrm>
              <a:custGeom>
                <a:avLst/>
                <a:gdLst>
                  <a:gd name="T0" fmla="*/ 3 w 6"/>
                  <a:gd name="T1" fmla="*/ 0 h 1"/>
                  <a:gd name="T2" fmla="*/ 2 w 6"/>
                  <a:gd name="T3" fmla="*/ 1 h 1"/>
                  <a:gd name="T4" fmla="*/ 5 w 6"/>
                  <a:gd name="T5" fmla="*/ 1 h 1"/>
                  <a:gd name="T6" fmla="*/ 6 w 6"/>
                  <a:gd name="T7" fmla="*/ 1 h 1"/>
                  <a:gd name="T8" fmla="*/ 4 w 6"/>
                  <a:gd name="T9" fmla="*/ 0 h 1"/>
                  <a:gd name="T10" fmla="*/ 3 w 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3" y="0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99">
                <a:extLst>
                  <a:ext uri="{FF2B5EF4-FFF2-40B4-BE49-F238E27FC236}">
                    <a16:creationId xmlns:a16="http://schemas.microsoft.com/office/drawing/2014/main" id="{5CA8FCD0-E6E7-40C3-956B-C85A8C738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4311650"/>
                <a:ext cx="57150" cy="7937"/>
              </a:xfrm>
              <a:custGeom>
                <a:avLst/>
                <a:gdLst>
                  <a:gd name="T0" fmla="*/ 16 w 21"/>
                  <a:gd name="T1" fmla="*/ 0 h 3"/>
                  <a:gd name="T2" fmla="*/ 11 w 21"/>
                  <a:gd name="T3" fmla="*/ 0 h 3"/>
                  <a:gd name="T4" fmla="*/ 2 w 21"/>
                  <a:gd name="T5" fmla="*/ 3 h 3"/>
                  <a:gd name="T6" fmla="*/ 4 w 21"/>
                  <a:gd name="T7" fmla="*/ 3 h 3"/>
                  <a:gd name="T8" fmla="*/ 16 w 21"/>
                  <a:gd name="T9" fmla="*/ 1 h 3"/>
                  <a:gd name="T10" fmla="*/ 16 w 2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">
                    <a:moveTo>
                      <a:pt x="16" y="0"/>
                    </a:moveTo>
                    <a:cubicBezTo>
                      <a:pt x="15" y="0"/>
                      <a:pt x="13" y="0"/>
                      <a:pt x="11" y="0"/>
                    </a:cubicBezTo>
                    <a:cubicBezTo>
                      <a:pt x="4" y="1"/>
                      <a:pt x="0" y="2"/>
                      <a:pt x="2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7" y="3"/>
                      <a:pt x="12" y="2"/>
                      <a:pt x="16" y="1"/>
                    </a:cubicBezTo>
                    <a:cubicBezTo>
                      <a:pt x="21" y="0"/>
                      <a:pt x="20" y="0"/>
                      <a:pt x="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00">
                <a:extLst>
                  <a:ext uri="{FF2B5EF4-FFF2-40B4-BE49-F238E27FC236}">
                    <a16:creationId xmlns:a16="http://schemas.microsoft.com/office/drawing/2014/main" id="{97980C2C-4936-40ED-92CB-C4174B8C8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038" y="4397375"/>
                <a:ext cx="180975" cy="44450"/>
              </a:xfrm>
              <a:custGeom>
                <a:avLst/>
                <a:gdLst>
                  <a:gd name="T0" fmla="*/ 41 w 67"/>
                  <a:gd name="T1" fmla="*/ 0 h 16"/>
                  <a:gd name="T2" fmla="*/ 31 w 67"/>
                  <a:gd name="T3" fmla="*/ 1 h 16"/>
                  <a:gd name="T4" fmla="*/ 27 w 67"/>
                  <a:gd name="T5" fmla="*/ 2 h 16"/>
                  <a:gd name="T6" fmla="*/ 26 w 67"/>
                  <a:gd name="T7" fmla="*/ 2 h 16"/>
                  <a:gd name="T8" fmla="*/ 26 w 67"/>
                  <a:gd name="T9" fmla="*/ 2 h 16"/>
                  <a:gd name="T10" fmla="*/ 11 w 67"/>
                  <a:gd name="T11" fmla="*/ 8 h 16"/>
                  <a:gd name="T12" fmla="*/ 2 w 67"/>
                  <a:gd name="T13" fmla="*/ 15 h 16"/>
                  <a:gd name="T14" fmla="*/ 4 w 67"/>
                  <a:gd name="T15" fmla="*/ 16 h 16"/>
                  <a:gd name="T16" fmla="*/ 5 w 67"/>
                  <a:gd name="T17" fmla="*/ 16 h 16"/>
                  <a:gd name="T18" fmla="*/ 19 w 67"/>
                  <a:gd name="T19" fmla="*/ 14 h 16"/>
                  <a:gd name="T20" fmla="*/ 22 w 67"/>
                  <a:gd name="T21" fmla="*/ 11 h 16"/>
                  <a:gd name="T22" fmla="*/ 22 w 67"/>
                  <a:gd name="T23" fmla="*/ 11 h 16"/>
                  <a:gd name="T24" fmla="*/ 30 w 67"/>
                  <a:gd name="T25" fmla="*/ 11 h 16"/>
                  <a:gd name="T26" fmla="*/ 41 w 67"/>
                  <a:gd name="T27" fmla="*/ 12 h 16"/>
                  <a:gd name="T28" fmla="*/ 58 w 67"/>
                  <a:gd name="T29" fmla="*/ 8 h 16"/>
                  <a:gd name="T30" fmla="*/ 48 w 67"/>
                  <a:gd name="T31" fmla="*/ 0 h 16"/>
                  <a:gd name="T32" fmla="*/ 41 w 67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16">
                    <a:moveTo>
                      <a:pt x="41" y="0"/>
                    </a:moveTo>
                    <a:cubicBezTo>
                      <a:pt x="36" y="0"/>
                      <a:pt x="33" y="1"/>
                      <a:pt x="31" y="1"/>
                    </a:cubicBezTo>
                    <a:cubicBezTo>
                      <a:pt x="29" y="2"/>
                      <a:pt x="27" y="2"/>
                      <a:pt x="27" y="2"/>
                    </a:cubicBezTo>
                    <a:cubicBezTo>
                      <a:pt x="27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3" y="2"/>
                      <a:pt x="17" y="5"/>
                      <a:pt x="11" y="8"/>
                    </a:cubicBezTo>
                    <a:cubicBezTo>
                      <a:pt x="5" y="12"/>
                      <a:pt x="4" y="15"/>
                      <a:pt x="2" y="15"/>
                    </a:cubicBezTo>
                    <a:cubicBezTo>
                      <a:pt x="0" y="16"/>
                      <a:pt x="1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9" y="16"/>
                      <a:pt x="15" y="16"/>
                      <a:pt x="19" y="14"/>
                    </a:cubicBezTo>
                    <a:cubicBezTo>
                      <a:pt x="24" y="13"/>
                      <a:pt x="23" y="11"/>
                      <a:pt x="22" y="11"/>
                    </a:cubicBezTo>
                    <a:cubicBezTo>
                      <a:pt x="21" y="11"/>
                      <a:pt x="21" y="11"/>
                      <a:pt x="22" y="11"/>
                    </a:cubicBezTo>
                    <a:cubicBezTo>
                      <a:pt x="23" y="11"/>
                      <a:pt x="26" y="11"/>
                      <a:pt x="30" y="11"/>
                    </a:cubicBezTo>
                    <a:cubicBezTo>
                      <a:pt x="34" y="11"/>
                      <a:pt x="38" y="12"/>
                      <a:pt x="41" y="12"/>
                    </a:cubicBezTo>
                    <a:cubicBezTo>
                      <a:pt x="47" y="11"/>
                      <a:pt x="53" y="9"/>
                      <a:pt x="58" y="8"/>
                    </a:cubicBezTo>
                    <a:cubicBezTo>
                      <a:pt x="67" y="6"/>
                      <a:pt x="64" y="2"/>
                      <a:pt x="48" y="0"/>
                    </a:cubicBezTo>
                    <a:cubicBezTo>
                      <a:pt x="45" y="0"/>
                      <a:pt x="43" y="0"/>
                      <a:pt x="41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48" name="Freeform 101">
                <a:extLst>
                  <a:ext uri="{FF2B5EF4-FFF2-40B4-BE49-F238E27FC236}">
                    <a16:creationId xmlns:a16="http://schemas.microsoft.com/office/drawing/2014/main" id="{A7573EDD-91A3-4F57-979E-D6C4162A7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5" y="4491038"/>
                <a:ext cx="20638" cy="4762"/>
              </a:xfrm>
              <a:custGeom>
                <a:avLst/>
                <a:gdLst>
                  <a:gd name="T0" fmla="*/ 4 w 8"/>
                  <a:gd name="T1" fmla="*/ 0 h 2"/>
                  <a:gd name="T2" fmla="*/ 2 w 8"/>
                  <a:gd name="T3" fmla="*/ 2 h 2"/>
                  <a:gd name="T4" fmla="*/ 4 w 8"/>
                  <a:gd name="T5" fmla="*/ 2 h 2"/>
                  <a:gd name="T6" fmla="*/ 7 w 8"/>
                  <a:gd name="T7" fmla="*/ 1 h 2"/>
                  <a:gd name="T8" fmla="*/ 4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4" y="0"/>
                    </a:moveTo>
                    <a:cubicBezTo>
                      <a:pt x="4" y="1"/>
                      <a:pt x="0" y="1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6" y="2"/>
                      <a:pt x="8" y="1"/>
                      <a:pt x="7" y="1"/>
                    </a:cubicBezTo>
                    <a:cubicBezTo>
                      <a:pt x="5" y="1"/>
                      <a:pt x="4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02">
                <a:extLst>
                  <a:ext uri="{FF2B5EF4-FFF2-40B4-BE49-F238E27FC236}">
                    <a16:creationId xmlns:a16="http://schemas.microsoft.com/office/drawing/2014/main" id="{E72AE1D1-70EE-4C1F-BF74-6EE4455C1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4529138"/>
                <a:ext cx="15875" cy="4762"/>
              </a:xfrm>
              <a:custGeom>
                <a:avLst/>
                <a:gdLst>
                  <a:gd name="T0" fmla="*/ 2 w 6"/>
                  <a:gd name="T1" fmla="*/ 0 h 2"/>
                  <a:gd name="T2" fmla="*/ 1 w 6"/>
                  <a:gd name="T3" fmla="*/ 0 h 2"/>
                  <a:gd name="T4" fmla="*/ 2 w 6"/>
                  <a:gd name="T5" fmla="*/ 2 h 2"/>
                  <a:gd name="T6" fmla="*/ 3 w 6"/>
                  <a:gd name="T7" fmla="*/ 2 h 2"/>
                  <a:gd name="T8" fmla="*/ 4 w 6"/>
                  <a:gd name="T9" fmla="*/ 1 h 2"/>
                  <a:gd name="T10" fmla="*/ 2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6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103">
                <a:extLst>
                  <a:ext uri="{FF2B5EF4-FFF2-40B4-BE49-F238E27FC236}">
                    <a16:creationId xmlns:a16="http://schemas.microsoft.com/office/drawing/2014/main" id="{1DE75116-6412-4396-9973-281032E3D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425" y="4635500"/>
                <a:ext cx="19050" cy="4762"/>
              </a:xfrm>
              <a:custGeom>
                <a:avLst/>
                <a:gdLst>
                  <a:gd name="T0" fmla="*/ 0 w 7"/>
                  <a:gd name="T1" fmla="*/ 0 h 2"/>
                  <a:gd name="T2" fmla="*/ 1 w 7"/>
                  <a:gd name="T3" fmla="*/ 1 h 2"/>
                  <a:gd name="T4" fmla="*/ 1 w 7"/>
                  <a:gd name="T5" fmla="*/ 2 h 2"/>
                  <a:gd name="T6" fmla="*/ 3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2" y="1"/>
                      <a:pt x="7" y="1"/>
                      <a:pt x="3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104">
                <a:extLst>
                  <a:ext uri="{FF2B5EF4-FFF2-40B4-BE49-F238E27FC236}">
                    <a16:creationId xmlns:a16="http://schemas.microsoft.com/office/drawing/2014/main" id="{8A26A538-7037-49F2-99F9-6B3C567B5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525" y="4392613"/>
                <a:ext cx="185738" cy="57150"/>
              </a:xfrm>
              <a:custGeom>
                <a:avLst/>
                <a:gdLst>
                  <a:gd name="T0" fmla="*/ 38 w 68"/>
                  <a:gd name="T1" fmla="*/ 0 h 21"/>
                  <a:gd name="T2" fmla="*/ 32 w 68"/>
                  <a:gd name="T3" fmla="*/ 1 h 21"/>
                  <a:gd name="T4" fmla="*/ 30 w 68"/>
                  <a:gd name="T5" fmla="*/ 3 h 21"/>
                  <a:gd name="T6" fmla="*/ 30 w 68"/>
                  <a:gd name="T7" fmla="*/ 3 h 21"/>
                  <a:gd name="T8" fmla="*/ 28 w 68"/>
                  <a:gd name="T9" fmla="*/ 3 h 21"/>
                  <a:gd name="T10" fmla="*/ 25 w 68"/>
                  <a:gd name="T11" fmla="*/ 4 h 21"/>
                  <a:gd name="T12" fmla="*/ 34 w 68"/>
                  <a:gd name="T13" fmla="*/ 6 h 21"/>
                  <a:gd name="T14" fmla="*/ 26 w 68"/>
                  <a:gd name="T15" fmla="*/ 7 h 21"/>
                  <a:gd name="T16" fmla="*/ 25 w 68"/>
                  <a:gd name="T17" fmla="*/ 8 h 21"/>
                  <a:gd name="T18" fmla="*/ 19 w 68"/>
                  <a:gd name="T19" fmla="*/ 7 h 21"/>
                  <a:gd name="T20" fmla="*/ 11 w 68"/>
                  <a:gd name="T21" fmla="*/ 6 h 21"/>
                  <a:gd name="T22" fmla="*/ 6 w 68"/>
                  <a:gd name="T23" fmla="*/ 7 h 21"/>
                  <a:gd name="T24" fmla="*/ 3 w 68"/>
                  <a:gd name="T25" fmla="*/ 12 h 21"/>
                  <a:gd name="T26" fmla="*/ 14 w 68"/>
                  <a:gd name="T27" fmla="*/ 19 h 21"/>
                  <a:gd name="T28" fmla="*/ 23 w 68"/>
                  <a:gd name="T29" fmla="*/ 21 h 21"/>
                  <a:gd name="T30" fmla="*/ 38 w 68"/>
                  <a:gd name="T31" fmla="*/ 19 h 21"/>
                  <a:gd name="T32" fmla="*/ 51 w 68"/>
                  <a:gd name="T33" fmla="*/ 16 h 21"/>
                  <a:gd name="T34" fmla="*/ 54 w 68"/>
                  <a:gd name="T35" fmla="*/ 15 h 21"/>
                  <a:gd name="T36" fmla="*/ 59 w 68"/>
                  <a:gd name="T37" fmla="*/ 13 h 21"/>
                  <a:gd name="T38" fmla="*/ 58 w 68"/>
                  <a:gd name="T39" fmla="*/ 12 h 21"/>
                  <a:gd name="T40" fmla="*/ 57 w 68"/>
                  <a:gd name="T41" fmla="*/ 12 h 21"/>
                  <a:gd name="T42" fmla="*/ 57 w 68"/>
                  <a:gd name="T43" fmla="*/ 12 h 21"/>
                  <a:gd name="T44" fmla="*/ 55 w 68"/>
                  <a:gd name="T45" fmla="*/ 9 h 21"/>
                  <a:gd name="T46" fmla="*/ 55 w 68"/>
                  <a:gd name="T47" fmla="*/ 7 h 21"/>
                  <a:gd name="T48" fmla="*/ 63 w 68"/>
                  <a:gd name="T49" fmla="*/ 4 h 21"/>
                  <a:gd name="T50" fmla="*/ 58 w 68"/>
                  <a:gd name="T51" fmla="*/ 1 h 21"/>
                  <a:gd name="T52" fmla="*/ 42 w 68"/>
                  <a:gd name="T53" fmla="*/ 0 h 21"/>
                  <a:gd name="T54" fmla="*/ 42 w 68"/>
                  <a:gd name="T55" fmla="*/ 0 h 21"/>
                  <a:gd name="T56" fmla="*/ 42 w 68"/>
                  <a:gd name="T57" fmla="*/ 0 h 21"/>
                  <a:gd name="T58" fmla="*/ 41 w 68"/>
                  <a:gd name="T59" fmla="*/ 0 h 21"/>
                  <a:gd name="T60" fmla="*/ 38 w 68"/>
                  <a:gd name="T6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8" h="21">
                    <a:moveTo>
                      <a:pt x="38" y="0"/>
                    </a:moveTo>
                    <a:cubicBezTo>
                      <a:pt x="36" y="0"/>
                      <a:pt x="33" y="0"/>
                      <a:pt x="32" y="1"/>
                    </a:cubicBezTo>
                    <a:cubicBezTo>
                      <a:pt x="30" y="2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3"/>
                      <a:pt x="28" y="3"/>
                    </a:cubicBezTo>
                    <a:cubicBezTo>
                      <a:pt x="26" y="3"/>
                      <a:pt x="24" y="3"/>
                      <a:pt x="25" y="4"/>
                    </a:cubicBezTo>
                    <a:cubicBezTo>
                      <a:pt x="27" y="5"/>
                      <a:pt x="33" y="5"/>
                      <a:pt x="34" y="6"/>
                    </a:cubicBezTo>
                    <a:cubicBezTo>
                      <a:pt x="34" y="6"/>
                      <a:pt x="29" y="6"/>
                      <a:pt x="26" y="7"/>
                    </a:cubicBezTo>
                    <a:cubicBezTo>
                      <a:pt x="26" y="8"/>
                      <a:pt x="25" y="8"/>
                      <a:pt x="25" y="8"/>
                    </a:cubicBezTo>
                    <a:cubicBezTo>
                      <a:pt x="23" y="8"/>
                      <a:pt x="22" y="7"/>
                      <a:pt x="19" y="7"/>
                    </a:cubicBezTo>
                    <a:cubicBezTo>
                      <a:pt x="17" y="7"/>
                      <a:pt x="14" y="6"/>
                      <a:pt x="11" y="6"/>
                    </a:cubicBezTo>
                    <a:cubicBezTo>
                      <a:pt x="9" y="6"/>
                      <a:pt x="8" y="6"/>
                      <a:pt x="6" y="7"/>
                    </a:cubicBezTo>
                    <a:cubicBezTo>
                      <a:pt x="1" y="7"/>
                      <a:pt x="0" y="9"/>
                      <a:pt x="3" y="12"/>
                    </a:cubicBezTo>
                    <a:cubicBezTo>
                      <a:pt x="5" y="14"/>
                      <a:pt x="9" y="17"/>
                      <a:pt x="14" y="19"/>
                    </a:cubicBezTo>
                    <a:cubicBezTo>
                      <a:pt x="17" y="21"/>
                      <a:pt x="20" y="21"/>
                      <a:pt x="23" y="21"/>
                    </a:cubicBezTo>
                    <a:cubicBezTo>
                      <a:pt x="28" y="21"/>
                      <a:pt x="32" y="20"/>
                      <a:pt x="38" y="19"/>
                    </a:cubicBezTo>
                    <a:cubicBezTo>
                      <a:pt x="47" y="19"/>
                      <a:pt x="49" y="16"/>
                      <a:pt x="51" y="16"/>
                    </a:cubicBezTo>
                    <a:cubicBezTo>
                      <a:pt x="52" y="15"/>
                      <a:pt x="53" y="15"/>
                      <a:pt x="54" y="15"/>
                    </a:cubicBezTo>
                    <a:cubicBezTo>
                      <a:pt x="56" y="14"/>
                      <a:pt x="57" y="14"/>
                      <a:pt x="59" y="13"/>
                    </a:cubicBezTo>
                    <a:cubicBezTo>
                      <a:pt x="60" y="12"/>
                      <a:pt x="60" y="12"/>
                      <a:pt x="58" y="12"/>
                    </a:cubicBezTo>
                    <a:cubicBezTo>
                      <a:pt x="58" y="12"/>
                      <a:pt x="58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8" y="11"/>
                      <a:pt x="55" y="9"/>
                    </a:cubicBezTo>
                    <a:cubicBezTo>
                      <a:pt x="52" y="8"/>
                      <a:pt x="49" y="8"/>
                      <a:pt x="55" y="7"/>
                    </a:cubicBezTo>
                    <a:cubicBezTo>
                      <a:pt x="62" y="6"/>
                      <a:pt x="62" y="4"/>
                      <a:pt x="63" y="4"/>
                    </a:cubicBezTo>
                    <a:cubicBezTo>
                      <a:pt x="63" y="4"/>
                      <a:pt x="68" y="2"/>
                      <a:pt x="58" y="1"/>
                    </a:cubicBezTo>
                    <a:cubicBezTo>
                      <a:pt x="50" y="1"/>
                      <a:pt x="44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0" y="0"/>
                      <a:pt x="39" y="0"/>
                      <a:pt x="3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52" name="Freeform 105">
                <a:extLst>
                  <a:ext uri="{FF2B5EF4-FFF2-40B4-BE49-F238E27FC236}">
                    <a16:creationId xmlns:a16="http://schemas.microsoft.com/office/drawing/2014/main" id="{DFDD21F9-91F8-48D5-A3BA-CC205FFD1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338" y="4495800"/>
                <a:ext cx="14288" cy="3175"/>
              </a:xfrm>
              <a:custGeom>
                <a:avLst/>
                <a:gdLst>
                  <a:gd name="T0" fmla="*/ 4 w 5"/>
                  <a:gd name="T1" fmla="*/ 0 h 1"/>
                  <a:gd name="T2" fmla="*/ 2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  <a:gd name="T8" fmla="*/ 4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4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4" y="1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106">
                <a:extLst>
                  <a:ext uri="{FF2B5EF4-FFF2-40B4-BE49-F238E27FC236}">
                    <a16:creationId xmlns:a16="http://schemas.microsoft.com/office/drawing/2014/main" id="{BCC383B9-6A24-4E76-BC6C-0855D5324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738" y="4492625"/>
                <a:ext cx="15875" cy="3175"/>
              </a:xfrm>
              <a:custGeom>
                <a:avLst/>
                <a:gdLst>
                  <a:gd name="T0" fmla="*/ 4 w 6"/>
                  <a:gd name="T1" fmla="*/ 0 h 1"/>
                  <a:gd name="T2" fmla="*/ 2 w 6"/>
                  <a:gd name="T3" fmla="*/ 0 h 1"/>
                  <a:gd name="T4" fmla="*/ 2 w 6"/>
                  <a:gd name="T5" fmla="*/ 1 h 1"/>
                  <a:gd name="T6" fmla="*/ 4 w 6"/>
                  <a:gd name="T7" fmla="*/ 1 h 1"/>
                  <a:gd name="T8" fmla="*/ 5 w 6"/>
                  <a:gd name="T9" fmla="*/ 0 h 1"/>
                  <a:gd name="T10" fmla="*/ 4 w 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5" y="1"/>
                      <a:pt x="5" y="0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107">
                <a:extLst>
                  <a:ext uri="{FF2B5EF4-FFF2-40B4-BE49-F238E27FC236}">
                    <a16:creationId xmlns:a16="http://schemas.microsoft.com/office/drawing/2014/main" id="{101A7FE7-83FB-4672-B577-95A20D439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338" y="4511675"/>
                <a:ext cx="14288" cy="3175"/>
              </a:xfrm>
              <a:custGeom>
                <a:avLst/>
                <a:gdLst>
                  <a:gd name="T0" fmla="*/ 4 w 5"/>
                  <a:gd name="T1" fmla="*/ 0 h 1"/>
                  <a:gd name="T2" fmla="*/ 2 w 5"/>
                  <a:gd name="T3" fmla="*/ 0 h 1"/>
                  <a:gd name="T4" fmla="*/ 1 w 5"/>
                  <a:gd name="T5" fmla="*/ 1 h 1"/>
                  <a:gd name="T6" fmla="*/ 3 w 5"/>
                  <a:gd name="T7" fmla="*/ 1 h 1"/>
                  <a:gd name="T8" fmla="*/ 4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4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108">
                <a:extLst>
                  <a:ext uri="{FF2B5EF4-FFF2-40B4-BE49-F238E27FC236}">
                    <a16:creationId xmlns:a16="http://schemas.microsoft.com/office/drawing/2014/main" id="{16E407BA-4A52-497B-9F68-5BA833B9D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513" y="4483100"/>
                <a:ext cx="11113" cy="1587"/>
              </a:xfrm>
              <a:custGeom>
                <a:avLst/>
                <a:gdLst>
                  <a:gd name="T0" fmla="*/ 3 w 4"/>
                  <a:gd name="T1" fmla="*/ 0 h 1"/>
                  <a:gd name="T2" fmla="*/ 2 w 4"/>
                  <a:gd name="T3" fmla="*/ 1 h 1"/>
                  <a:gd name="T4" fmla="*/ 0 w 4"/>
                  <a:gd name="T5" fmla="*/ 1 h 1"/>
                  <a:gd name="T6" fmla="*/ 4 w 4"/>
                  <a:gd name="T7" fmla="*/ 1 h 1"/>
                  <a:gd name="T8" fmla="*/ 3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109">
                <a:extLst>
                  <a:ext uri="{FF2B5EF4-FFF2-40B4-BE49-F238E27FC236}">
                    <a16:creationId xmlns:a16="http://schemas.microsoft.com/office/drawing/2014/main" id="{C506FBB4-6061-42F2-AE6B-731B72F86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325" y="4521200"/>
                <a:ext cx="15875" cy="4762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0 h 2"/>
                  <a:gd name="T4" fmla="*/ 2 w 6"/>
                  <a:gd name="T5" fmla="*/ 2 h 2"/>
                  <a:gd name="T6" fmla="*/ 5 w 6"/>
                  <a:gd name="T7" fmla="*/ 1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2"/>
                    </a:cubicBezTo>
                    <a:cubicBezTo>
                      <a:pt x="2" y="1"/>
                      <a:pt x="4" y="1"/>
                      <a:pt x="5" y="1"/>
                    </a:cubicBezTo>
                    <a:cubicBezTo>
                      <a:pt x="6" y="0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110">
                <a:extLst>
                  <a:ext uri="{FF2B5EF4-FFF2-40B4-BE49-F238E27FC236}">
                    <a16:creationId xmlns:a16="http://schemas.microsoft.com/office/drawing/2014/main" id="{87F90FD5-E189-451E-8296-747DB0B43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175" y="4540250"/>
                <a:ext cx="98425" cy="19050"/>
              </a:xfrm>
              <a:custGeom>
                <a:avLst/>
                <a:gdLst>
                  <a:gd name="T0" fmla="*/ 22 w 36"/>
                  <a:gd name="T1" fmla="*/ 0 h 7"/>
                  <a:gd name="T2" fmla="*/ 18 w 36"/>
                  <a:gd name="T3" fmla="*/ 0 h 7"/>
                  <a:gd name="T4" fmla="*/ 10 w 36"/>
                  <a:gd name="T5" fmla="*/ 7 h 7"/>
                  <a:gd name="T6" fmla="*/ 18 w 36"/>
                  <a:gd name="T7" fmla="*/ 6 h 7"/>
                  <a:gd name="T8" fmla="*/ 22 w 3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22" y="0"/>
                    </a:moveTo>
                    <a:cubicBezTo>
                      <a:pt x="21" y="0"/>
                      <a:pt x="19" y="0"/>
                      <a:pt x="18" y="0"/>
                    </a:cubicBezTo>
                    <a:cubicBezTo>
                      <a:pt x="9" y="1"/>
                      <a:pt x="0" y="7"/>
                      <a:pt x="10" y="7"/>
                    </a:cubicBezTo>
                    <a:cubicBezTo>
                      <a:pt x="12" y="7"/>
                      <a:pt x="15" y="6"/>
                      <a:pt x="18" y="6"/>
                    </a:cubicBezTo>
                    <a:cubicBezTo>
                      <a:pt x="31" y="4"/>
                      <a:pt x="36" y="0"/>
                      <a:pt x="22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58" name="Freeform 111">
                <a:extLst>
                  <a:ext uri="{FF2B5EF4-FFF2-40B4-BE49-F238E27FC236}">
                    <a16:creationId xmlns:a16="http://schemas.microsoft.com/office/drawing/2014/main" id="{08883CA3-BBDA-4A31-A60B-969AC0116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538" y="4506913"/>
                <a:ext cx="20638" cy="3175"/>
              </a:xfrm>
              <a:custGeom>
                <a:avLst/>
                <a:gdLst>
                  <a:gd name="T0" fmla="*/ 3 w 8"/>
                  <a:gd name="T1" fmla="*/ 0 h 1"/>
                  <a:gd name="T2" fmla="*/ 2 w 8"/>
                  <a:gd name="T3" fmla="*/ 0 h 1"/>
                  <a:gd name="T4" fmla="*/ 1 w 8"/>
                  <a:gd name="T5" fmla="*/ 1 h 1"/>
                  <a:gd name="T6" fmla="*/ 4 w 8"/>
                  <a:gd name="T7" fmla="*/ 1 h 1"/>
                  <a:gd name="T8" fmla="*/ 6 w 8"/>
                  <a:gd name="T9" fmla="*/ 1 h 1"/>
                  <a:gd name="T10" fmla="*/ 5 w 8"/>
                  <a:gd name="T11" fmla="*/ 0 h 1"/>
                  <a:gd name="T12" fmla="*/ 3 w 8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8" y="1"/>
                      <a:pt x="5" y="1"/>
                      <a:pt x="5" y="0"/>
                    </a:cubicBezTo>
                    <a:cubicBezTo>
                      <a:pt x="6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112">
                <a:extLst>
                  <a:ext uri="{FF2B5EF4-FFF2-40B4-BE49-F238E27FC236}">
                    <a16:creationId xmlns:a16="http://schemas.microsoft.com/office/drawing/2014/main" id="{05E8268C-44AC-4FE1-9E28-3A35D03A2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425" y="4545013"/>
                <a:ext cx="26988" cy="4762"/>
              </a:xfrm>
              <a:custGeom>
                <a:avLst/>
                <a:gdLst>
                  <a:gd name="T0" fmla="*/ 2 w 10"/>
                  <a:gd name="T1" fmla="*/ 0 h 2"/>
                  <a:gd name="T2" fmla="*/ 3 w 10"/>
                  <a:gd name="T3" fmla="*/ 2 h 2"/>
                  <a:gd name="T4" fmla="*/ 5 w 10"/>
                  <a:gd name="T5" fmla="*/ 2 h 2"/>
                  <a:gd name="T6" fmla="*/ 8 w 10"/>
                  <a:gd name="T7" fmla="*/ 1 h 2"/>
                  <a:gd name="T8" fmla="*/ 2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2" y="0"/>
                    </a:moveTo>
                    <a:cubicBezTo>
                      <a:pt x="3" y="1"/>
                      <a:pt x="0" y="1"/>
                      <a:pt x="3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8" y="2"/>
                      <a:pt x="10" y="1"/>
                      <a:pt x="8" y="1"/>
                    </a:cubicBezTo>
                    <a:cubicBezTo>
                      <a:pt x="6" y="0"/>
                      <a:pt x="4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113">
                <a:extLst>
                  <a:ext uri="{FF2B5EF4-FFF2-40B4-BE49-F238E27FC236}">
                    <a16:creationId xmlns:a16="http://schemas.microsoft.com/office/drawing/2014/main" id="{8BE6ADDD-8CC6-4C6A-9FB6-B9C976A26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238" y="4518025"/>
                <a:ext cx="41275" cy="4762"/>
              </a:xfrm>
              <a:custGeom>
                <a:avLst/>
                <a:gdLst>
                  <a:gd name="T0" fmla="*/ 13 w 15"/>
                  <a:gd name="T1" fmla="*/ 0 h 2"/>
                  <a:gd name="T2" fmla="*/ 11 w 15"/>
                  <a:gd name="T3" fmla="*/ 0 h 2"/>
                  <a:gd name="T4" fmla="*/ 11 w 15"/>
                  <a:gd name="T5" fmla="*/ 0 h 2"/>
                  <a:gd name="T6" fmla="*/ 3 w 15"/>
                  <a:gd name="T7" fmla="*/ 1 h 2"/>
                  <a:gd name="T8" fmla="*/ 4 w 15"/>
                  <a:gd name="T9" fmla="*/ 2 h 2"/>
                  <a:gd name="T10" fmla="*/ 7 w 15"/>
                  <a:gd name="T11" fmla="*/ 2 h 2"/>
                  <a:gd name="T12" fmla="*/ 13 w 1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13" y="0"/>
                    </a:move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1"/>
                      <a:pt x="5" y="1"/>
                      <a:pt x="3" y="1"/>
                    </a:cubicBezTo>
                    <a:cubicBezTo>
                      <a:pt x="0" y="2"/>
                      <a:pt x="1" y="2"/>
                      <a:pt x="4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12" y="1"/>
                      <a:pt x="15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114">
                <a:extLst>
                  <a:ext uri="{FF2B5EF4-FFF2-40B4-BE49-F238E27FC236}">
                    <a16:creationId xmlns:a16="http://schemas.microsoft.com/office/drawing/2014/main" id="{90F7ED7E-6C3D-4318-962C-085D8B71B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250" y="4530725"/>
                <a:ext cx="7938" cy="952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2 w 3"/>
                  <a:gd name="T7" fmla="*/ 3 h 3"/>
                  <a:gd name="T8" fmla="*/ 3 w 3"/>
                  <a:gd name="T9" fmla="*/ 2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115">
                <a:extLst>
                  <a:ext uri="{FF2B5EF4-FFF2-40B4-BE49-F238E27FC236}">
                    <a16:creationId xmlns:a16="http://schemas.microsoft.com/office/drawing/2014/main" id="{F491B838-C238-4FDC-B210-3DDCFA82B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4340225"/>
                <a:ext cx="34925" cy="3175"/>
              </a:xfrm>
              <a:custGeom>
                <a:avLst/>
                <a:gdLst>
                  <a:gd name="T0" fmla="*/ 10 w 13"/>
                  <a:gd name="T1" fmla="*/ 0 h 1"/>
                  <a:gd name="T2" fmla="*/ 8 w 13"/>
                  <a:gd name="T3" fmla="*/ 0 h 1"/>
                  <a:gd name="T4" fmla="*/ 0 w 13"/>
                  <a:gd name="T5" fmla="*/ 1 h 1"/>
                  <a:gd name="T6" fmla="*/ 9 w 13"/>
                  <a:gd name="T7" fmla="*/ 1 h 1"/>
                  <a:gd name="T8" fmla="*/ 10 w 1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">
                    <a:moveTo>
                      <a:pt x="10" y="0"/>
                    </a:moveTo>
                    <a:cubicBezTo>
                      <a:pt x="10" y="0"/>
                      <a:pt x="9" y="0"/>
                      <a:pt x="8" y="0"/>
                    </a:cubicBezTo>
                    <a:cubicBezTo>
                      <a:pt x="6" y="1"/>
                      <a:pt x="3" y="1"/>
                      <a:pt x="0" y="1"/>
                    </a:cubicBezTo>
                    <a:cubicBezTo>
                      <a:pt x="3" y="1"/>
                      <a:pt x="6" y="1"/>
                      <a:pt x="9" y="1"/>
                    </a:cubicBezTo>
                    <a:cubicBezTo>
                      <a:pt x="13" y="1"/>
                      <a:pt x="13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116">
                <a:extLst>
                  <a:ext uri="{FF2B5EF4-FFF2-40B4-BE49-F238E27FC236}">
                    <a16:creationId xmlns:a16="http://schemas.microsoft.com/office/drawing/2014/main" id="{9B2536F7-368E-4827-AD1B-6B1669020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4351338"/>
                <a:ext cx="26988" cy="6350"/>
              </a:xfrm>
              <a:custGeom>
                <a:avLst/>
                <a:gdLst>
                  <a:gd name="T0" fmla="*/ 5 w 10"/>
                  <a:gd name="T1" fmla="*/ 0 h 2"/>
                  <a:gd name="T2" fmla="*/ 3 w 10"/>
                  <a:gd name="T3" fmla="*/ 0 h 2"/>
                  <a:gd name="T4" fmla="*/ 0 w 10"/>
                  <a:gd name="T5" fmla="*/ 2 h 2"/>
                  <a:gd name="T6" fmla="*/ 8 w 10"/>
                  <a:gd name="T7" fmla="*/ 1 h 2"/>
                  <a:gd name="T8" fmla="*/ 5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5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4" y="1"/>
                      <a:pt x="7" y="2"/>
                      <a:pt x="8" y="1"/>
                    </a:cubicBezTo>
                    <a:cubicBezTo>
                      <a:pt x="10" y="0"/>
                      <a:pt x="8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117">
                <a:extLst>
                  <a:ext uri="{FF2B5EF4-FFF2-40B4-BE49-F238E27FC236}">
                    <a16:creationId xmlns:a16="http://schemas.microsoft.com/office/drawing/2014/main" id="{7BBA7BE8-9408-41F3-BEFF-7B3CD6E2D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700" y="4338638"/>
                <a:ext cx="30163" cy="0"/>
              </a:xfrm>
              <a:custGeom>
                <a:avLst/>
                <a:gdLst>
                  <a:gd name="T0" fmla="*/ 9 w 11"/>
                  <a:gd name="T1" fmla="*/ 8 w 11"/>
                  <a:gd name="T2" fmla="*/ 0 w 11"/>
                  <a:gd name="T3" fmla="*/ 8 w 11"/>
                  <a:gd name="T4" fmla="*/ 9 w 11"/>
                  <a:gd name="T5" fmla="*/ 11 w 11"/>
                  <a:gd name="T6" fmla="*/ 9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"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Freeform 118">
                <a:extLst>
                  <a:ext uri="{FF2B5EF4-FFF2-40B4-BE49-F238E27FC236}">
                    <a16:creationId xmlns:a16="http://schemas.microsoft.com/office/drawing/2014/main" id="{C5E9F47A-D4D2-4AA4-B05D-1B9D303E9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788" y="4378325"/>
                <a:ext cx="22225" cy="3175"/>
              </a:xfrm>
              <a:custGeom>
                <a:avLst/>
                <a:gdLst>
                  <a:gd name="T0" fmla="*/ 6 w 8"/>
                  <a:gd name="T1" fmla="*/ 0 h 1"/>
                  <a:gd name="T2" fmla="*/ 2 w 8"/>
                  <a:gd name="T3" fmla="*/ 1 h 1"/>
                  <a:gd name="T4" fmla="*/ 1 w 8"/>
                  <a:gd name="T5" fmla="*/ 1 h 1"/>
                  <a:gd name="T6" fmla="*/ 1 w 8"/>
                  <a:gd name="T7" fmla="*/ 1 h 1"/>
                  <a:gd name="T8" fmla="*/ 4 w 8"/>
                  <a:gd name="T9" fmla="*/ 1 h 1"/>
                  <a:gd name="T10" fmla="*/ 5 w 8"/>
                  <a:gd name="T11" fmla="*/ 1 h 1"/>
                  <a:gd name="T12" fmla="*/ 6 w 8"/>
                  <a:gd name="T13" fmla="*/ 0 h 1"/>
                  <a:gd name="T14" fmla="*/ 6 w 8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">
                    <a:moveTo>
                      <a:pt x="6" y="0"/>
                    </a:moveTo>
                    <a:cubicBezTo>
                      <a:pt x="5" y="0"/>
                      <a:pt x="3" y="1"/>
                      <a:pt x="2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8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Freeform 119">
                <a:extLst>
                  <a:ext uri="{FF2B5EF4-FFF2-40B4-BE49-F238E27FC236}">
                    <a16:creationId xmlns:a16="http://schemas.microsoft.com/office/drawing/2014/main" id="{A21ED845-B59E-472C-B60E-77535F67A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050" y="4389438"/>
                <a:ext cx="49213" cy="6350"/>
              </a:xfrm>
              <a:custGeom>
                <a:avLst/>
                <a:gdLst>
                  <a:gd name="T0" fmla="*/ 9 w 18"/>
                  <a:gd name="T1" fmla="*/ 0 h 2"/>
                  <a:gd name="T2" fmla="*/ 5 w 18"/>
                  <a:gd name="T3" fmla="*/ 0 h 2"/>
                  <a:gd name="T4" fmla="*/ 2 w 18"/>
                  <a:gd name="T5" fmla="*/ 1 h 2"/>
                  <a:gd name="T6" fmla="*/ 10 w 18"/>
                  <a:gd name="T7" fmla="*/ 2 h 2"/>
                  <a:gd name="T8" fmla="*/ 10 w 18"/>
                  <a:gd name="T9" fmla="*/ 2 h 2"/>
                  <a:gd name="T10" fmla="*/ 14 w 18"/>
                  <a:gd name="T11" fmla="*/ 0 h 2"/>
                  <a:gd name="T12" fmla="*/ 9 w 18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">
                    <a:moveTo>
                      <a:pt x="9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0" y="1"/>
                      <a:pt x="3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2"/>
                      <a:pt x="18" y="1"/>
                      <a:pt x="14" y="0"/>
                    </a:cubicBezTo>
                    <a:cubicBezTo>
                      <a:pt x="12" y="0"/>
                      <a:pt x="10" y="0"/>
                      <a:pt x="9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67" name="Freeform 120">
                <a:extLst>
                  <a:ext uri="{FF2B5EF4-FFF2-40B4-BE49-F238E27FC236}">
                    <a16:creationId xmlns:a16="http://schemas.microsoft.com/office/drawing/2014/main" id="{05743852-C6E2-49E9-89AD-D86AFCF7E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550" y="4483100"/>
                <a:ext cx="106363" cy="26987"/>
              </a:xfrm>
              <a:custGeom>
                <a:avLst/>
                <a:gdLst>
                  <a:gd name="T0" fmla="*/ 25 w 39"/>
                  <a:gd name="T1" fmla="*/ 0 h 10"/>
                  <a:gd name="T2" fmla="*/ 22 w 39"/>
                  <a:gd name="T3" fmla="*/ 1 h 10"/>
                  <a:gd name="T4" fmla="*/ 18 w 39"/>
                  <a:gd name="T5" fmla="*/ 2 h 10"/>
                  <a:gd name="T6" fmla="*/ 17 w 39"/>
                  <a:gd name="T7" fmla="*/ 2 h 10"/>
                  <a:gd name="T8" fmla="*/ 17 w 39"/>
                  <a:gd name="T9" fmla="*/ 2 h 10"/>
                  <a:gd name="T10" fmla="*/ 6 w 39"/>
                  <a:gd name="T11" fmla="*/ 4 h 10"/>
                  <a:gd name="T12" fmla="*/ 1 w 39"/>
                  <a:gd name="T13" fmla="*/ 6 h 10"/>
                  <a:gd name="T14" fmla="*/ 1 w 39"/>
                  <a:gd name="T15" fmla="*/ 6 h 10"/>
                  <a:gd name="T16" fmla="*/ 2 w 39"/>
                  <a:gd name="T17" fmla="*/ 6 h 10"/>
                  <a:gd name="T18" fmla="*/ 7 w 39"/>
                  <a:gd name="T19" fmla="*/ 7 h 10"/>
                  <a:gd name="T20" fmla="*/ 10 w 39"/>
                  <a:gd name="T21" fmla="*/ 9 h 10"/>
                  <a:gd name="T22" fmla="*/ 24 w 39"/>
                  <a:gd name="T23" fmla="*/ 10 h 10"/>
                  <a:gd name="T24" fmla="*/ 25 w 39"/>
                  <a:gd name="T25" fmla="*/ 10 h 10"/>
                  <a:gd name="T26" fmla="*/ 37 w 39"/>
                  <a:gd name="T27" fmla="*/ 7 h 10"/>
                  <a:gd name="T28" fmla="*/ 37 w 39"/>
                  <a:gd name="T29" fmla="*/ 7 h 10"/>
                  <a:gd name="T30" fmla="*/ 35 w 39"/>
                  <a:gd name="T31" fmla="*/ 7 h 10"/>
                  <a:gd name="T32" fmla="*/ 35 w 39"/>
                  <a:gd name="T33" fmla="*/ 7 h 10"/>
                  <a:gd name="T34" fmla="*/ 34 w 39"/>
                  <a:gd name="T35" fmla="*/ 4 h 10"/>
                  <a:gd name="T36" fmla="*/ 26 w 39"/>
                  <a:gd name="T37" fmla="*/ 1 h 10"/>
                  <a:gd name="T38" fmla="*/ 25 w 39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10">
                    <a:moveTo>
                      <a:pt x="25" y="0"/>
                    </a:moveTo>
                    <a:cubicBezTo>
                      <a:pt x="24" y="0"/>
                      <a:pt x="23" y="0"/>
                      <a:pt x="22" y="1"/>
                    </a:cubicBezTo>
                    <a:cubicBezTo>
                      <a:pt x="20" y="2"/>
                      <a:pt x="19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2" y="3"/>
                      <a:pt x="6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6"/>
                      <a:pt x="4" y="6"/>
                      <a:pt x="7" y="7"/>
                    </a:cubicBezTo>
                    <a:cubicBezTo>
                      <a:pt x="8" y="7"/>
                      <a:pt x="9" y="8"/>
                      <a:pt x="10" y="9"/>
                    </a:cubicBezTo>
                    <a:cubicBezTo>
                      <a:pt x="13" y="10"/>
                      <a:pt x="18" y="10"/>
                      <a:pt x="24" y="10"/>
                    </a:cubicBezTo>
                    <a:cubicBezTo>
                      <a:pt x="24" y="10"/>
                      <a:pt x="24" y="10"/>
                      <a:pt x="25" y="10"/>
                    </a:cubicBezTo>
                    <a:cubicBezTo>
                      <a:pt x="34" y="10"/>
                      <a:pt x="35" y="8"/>
                      <a:pt x="37" y="7"/>
                    </a:cubicBezTo>
                    <a:cubicBezTo>
                      <a:pt x="39" y="7"/>
                      <a:pt x="38" y="7"/>
                      <a:pt x="37" y="7"/>
                    </a:cubicBezTo>
                    <a:cubicBezTo>
                      <a:pt x="36" y="7"/>
                      <a:pt x="36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5" y="6"/>
                      <a:pt x="34" y="4"/>
                    </a:cubicBezTo>
                    <a:cubicBezTo>
                      <a:pt x="33" y="3"/>
                      <a:pt x="26" y="2"/>
                      <a:pt x="26" y="1"/>
                    </a:cubicBezTo>
                    <a:cubicBezTo>
                      <a:pt x="27" y="1"/>
                      <a:pt x="26" y="0"/>
                      <a:pt x="25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68" name="Freeform 121">
                <a:extLst>
                  <a:ext uri="{FF2B5EF4-FFF2-40B4-BE49-F238E27FC236}">
                    <a16:creationId xmlns:a16="http://schemas.microsoft.com/office/drawing/2014/main" id="{16E0E6B1-20BE-46FD-851A-228154D0B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863" y="4414838"/>
                <a:ext cx="11113" cy="1587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1 h 1"/>
                  <a:gd name="T8" fmla="*/ 4 w 4"/>
                  <a:gd name="T9" fmla="*/ 1 h 1"/>
                  <a:gd name="T10" fmla="*/ 4 w 4"/>
                  <a:gd name="T11" fmla="*/ 1 h 1"/>
                  <a:gd name="T12" fmla="*/ 4 w 4"/>
                  <a:gd name="T13" fmla="*/ 0 h 1"/>
                  <a:gd name="T14" fmla="*/ 4 w 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Freeform 122">
                <a:extLst>
                  <a:ext uri="{FF2B5EF4-FFF2-40B4-BE49-F238E27FC236}">
                    <a16:creationId xmlns:a16="http://schemas.microsoft.com/office/drawing/2014/main" id="{B2954D59-1334-4092-8259-E585076CB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775" y="4495800"/>
                <a:ext cx="7938" cy="6350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2 w 3"/>
                  <a:gd name="T5" fmla="*/ 2 h 2"/>
                  <a:gd name="T6" fmla="*/ 2 w 3"/>
                  <a:gd name="T7" fmla="*/ 1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2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2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Freeform 123">
                <a:extLst>
                  <a:ext uri="{FF2B5EF4-FFF2-40B4-BE49-F238E27FC236}">
                    <a16:creationId xmlns:a16="http://schemas.microsoft.com/office/drawing/2014/main" id="{D3504C25-8774-4812-8997-DFEE8ED6A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400" y="4510088"/>
                <a:ext cx="7938" cy="0"/>
              </a:xfrm>
              <a:custGeom>
                <a:avLst/>
                <a:gdLst>
                  <a:gd name="T0" fmla="*/ 2 w 3"/>
                  <a:gd name="T1" fmla="*/ 2 w 3"/>
                  <a:gd name="T2" fmla="*/ 0 w 3"/>
                  <a:gd name="T3" fmla="*/ 1 w 3"/>
                  <a:gd name="T4" fmla="*/ 3 w 3"/>
                  <a:gd name="T5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Freeform 124">
                <a:extLst>
                  <a:ext uri="{FF2B5EF4-FFF2-40B4-BE49-F238E27FC236}">
                    <a16:creationId xmlns:a16="http://schemas.microsoft.com/office/drawing/2014/main" id="{6360BF12-E80C-4742-8126-A35653E56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425" y="4460875"/>
                <a:ext cx="9525" cy="3175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3 w 3"/>
                  <a:gd name="T7" fmla="*/ 1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125">
                <a:extLst>
                  <a:ext uri="{FF2B5EF4-FFF2-40B4-BE49-F238E27FC236}">
                    <a16:creationId xmlns:a16="http://schemas.microsoft.com/office/drawing/2014/main" id="{A35AD42B-65C4-4544-BC01-3C0F73605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4378325"/>
                <a:ext cx="455613" cy="114300"/>
              </a:xfrm>
              <a:custGeom>
                <a:avLst/>
                <a:gdLst>
                  <a:gd name="T0" fmla="*/ 81 w 168"/>
                  <a:gd name="T1" fmla="*/ 0 h 42"/>
                  <a:gd name="T2" fmla="*/ 18 w 168"/>
                  <a:gd name="T3" fmla="*/ 9 h 42"/>
                  <a:gd name="T4" fmla="*/ 33 w 168"/>
                  <a:gd name="T5" fmla="*/ 13 h 42"/>
                  <a:gd name="T6" fmla="*/ 44 w 168"/>
                  <a:gd name="T7" fmla="*/ 14 h 42"/>
                  <a:gd name="T8" fmla="*/ 40 w 168"/>
                  <a:gd name="T9" fmla="*/ 14 h 42"/>
                  <a:gd name="T10" fmla="*/ 39 w 168"/>
                  <a:gd name="T11" fmla="*/ 14 h 42"/>
                  <a:gd name="T12" fmla="*/ 17 w 168"/>
                  <a:gd name="T13" fmla="*/ 15 h 42"/>
                  <a:gd name="T14" fmla="*/ 49 w 168"/>
                  <a:gd name="T15" fmla="*/ 22 h 42"/>
                  <a:gd name="T16" fmla="*/ 36 w 168"/>
                  <a:gd name="T17" fmla="*/ 24 h 42"/>
                  <a:gd name="T18" fmla="*/ 1 w 168"/>
                  <a:gd name="T19" fmla="*/ 27 h 42"/>
                  <a:gd name="T20" fmla="*/ 22 w 168"/>
                  <a:gd name="T21" fmla="*/ 35 h 42"/>
                  <a:gd name="T22" fmla="*/ 52 w 168"/>
                  <a:gd name="T23" fmla="*/ 40 h 42"/>
                  <a:gd name="T24" fmla="*/ 101 w 168"/>
                  <a:gd name="T25" fmla="*/ 35 h 42"/>
                  <a:gd name="T26" fmla="*/ 101 w 168"/>
                  <a:gd name="T27" fmla="*/ 36 h 42"/>
                  <a:gd name="T28" fmla="*/ 109 w 168"/>
                  <a:gd name="T29" fmla="*/ 40 h 42"/>
                  <a:gd name="T30" fmla="*/ 112 w 168"/>
                  <a:gd name="T31" fmla="*/ 40 h 42"/>
                  <a:gd name="T32" fmla="*/ 119 w 168"/>
                  <a:gd name="T33" fmla="*/ 41 h 42"/>
                  <a:gd name="T34" fmla="*/ 136 w 168"/>
                  <a:gd name="T35" fmla="*/ 42 h 42"/>
                  <a:gd name="T36" fmla="*/ 140 w 168"/>
                  <a:gd name="T37" fmla="*/ 38 h 42"/>
                  <a:gd name="T38" fmla="*/ 134 w 168"/>
                  <a:gd name="T39" fmla="*/ 38 h 42"/>
                  <a:gd name="T40" fmla="*/ 138 w 168"/>
                  <a:gd name="T41" fmla="*/ 36 h 42"/>
                  <a:gd name="T42" fmla="*/ 143 w 168"/>
                  <a:gd name="T43" fmla="*/ 37 h 42"/>
                  <a:gd name="T44" fmla="*/ 152 w 168"/>
                  <a:gd name="T45" fmla="*/ 35 h 42"/>
                  <a:gd name="T46" fmla="*/ 154 w 168"/>
                  <a:gd name="T47" fmla="*/ 36 h 42"/>
                  <a:gd name="T48" fmla="*/ 157 w 168"/>
                  <a:gd name="T49" fmla="*/ 36 h 42"/>
                  <a:gd name="T50" fmla="*/ 160 w 168"/>
                  <a:gd name="T51" fmla="*/ 36 h 42"/>
                  <a:gd name="T52" fmla="*/ 161 w 168"/>
                  <a:gd name="T53" fmla="*/ 37 h 42"/>
                  <a:gd name="T54" fmla="*/ 168 w 168"/>
                  <a:gd name="T55" fmla="*/ 33 h 42"/>
                  <a:gd name="T56" fmla="*/ 156 w 168"/>
                  <a:gd name="T57" fmla="*/ 28 h 42"/>
                  <a:gd name="T58" fmla="*/ 156 w 168"/>
                  <a:gd name="T59" fmla="*/ 28 h 42"/>
                  <a:gd name="T60" fmla="*/ 158 w 168"/>
                  <a:gd name="T61" fmla="*/ 16 h 42"/>
                  <a:gd name="T62" fmla="*/ 154 w 168"/>
                  <a:gd name="T63" fmla="*/ 5 h 42"/>
                  <a:gd name="T64" fmla="*/ 138 w 168"/>
                  <a:gd name="T65" fmla="*/ 11 h 42"/>
                  <a:gd name="T66" fmla="*/ 127 w 168"/>
                  <a:gd name="T67" fmla="*/ 19 h 42"/>
                  <a:gd name="T68" fmla="*/ 126 w 168"/>
                  <a:gd name="T69" fmla="*/ 12 h 42"/>
                  <a:gd name="T70" fmla="*/ 121 w 168"/>
                  <a:gd name="T71" fmla="*/ 8 h 42"/>
                  <a:gd name="T72" fmla="*/ 120 w 168"/>
                  <a:gd name="T73" fmla="*/ 9 h 42"/>
                  <a:gd name="T74" fmla="*/ 119 w 168"/>
                  <a:gd name="T75" fmla="*/ 10 h 42"/>
                  <a:gd name="T76" fmla="*/ 114 w 168"/>
                  <a:gd name="T77" fmla="*/ 11 h 42"/>
                  <a:gd name="T78" fmla="*/ 102 w 168"/>
                  <a:gd name="T79" fmla="*/ 10 h 42"/>
                  <a:gd name="T80" fmla="*/ 98 w 168"/>
                  <a:gd name="T81" fmla="*/ 4 h 42"/>
                  <a:gd name="T82" fmla="*/ 86 w 168"/>
                  <a:gd name="T83" fmla="*/ 5 h 42"/>
                  <a:gd name="T84" fmla="*/ 87 w 168"/>
                  <a:gd name="T85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8" h="42">
                    <a:moveTo>
                      <a:pt x="85" y="0"/>
                    </a:moveTo>
                    <a:cubicBezTo>
                      <a:pt x="84" y="0"/>
                      <a:pt x="83" y="0"/>
                      <a:pt x="81" y="0"/>
                    </a:cubicBezTo>
                    <a:cubicBezTo>
                      <a:pt x="76" y="1"/>
                      <a:pt x="65" y="1"/>
                      <a:pt x="54" y="2"/>
                    </a:cubicBezTo>
                    <a:cubicBezTo>
                      <a:pt x="40" y="4"/>
                      <a:pt x="25" y="7"/>
                      <a:pt x="18" y="9"/>
                    </a:cubicBezTo>
                    <a:cubicBezTo>
                      <a:pt x="12" y="11"/>
                      <a:pt x="24" y="12"/>
                      <a:pt x="21" y="12"/>
                    </a:cubicBezTo>
                    <a:cubicBezTo>
                      <a:pt x="19" y="12"/>
                      <a:pt x="24" y="13"/>
                      <a:pt x="33" y="13"/>
                    </a:cubicBezTo>
                    <a:cubicBezTo>
                      <a:pt x="42" y="14"/>
                      <a:pt x="47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2" y="14"/>
                      <a:pt x="41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4"/>
                      <a:pt x="38" y="14"/>
                    </a:cubicBezTo>
                    <a:cubicBezTo>
                      <a:pt x="34" y="14"/>
                      <a:pt x="25" y="14"/>
                      <a:pt x="17" y="15"/>
                    </a:cubicBezTo>
                    <a:cubicBezTo>
                      <a:pt x="9" y="16"/>
                      <a:pt x="9" y="18"/>
                      <a:pt x="23" y="20"/>
                    </a:cubicBezTo>
                    <a:cubicBezTo>
                      <a:pt x="32" y="21"/>
                      <a:pt x="41" y="21"/>
                      <a:pt x="49" y="22"/>
                    </a:cubicBezTo>
                    <a:cubicBezTo>
                      <a:pt x="60" y="23"/>
                      <a:pt x="56" y="25"/>
                      <a:pt x="45" y="25"/>
                    </a:cubicBezTo>
                    <a:cubicBezTo>
                      <a:pt x="42" y="25"/>
                      <a:pt x="39" y="25"/>
                      <a:pt x="36" y="24"/>
                    </a:cubicBezTo>
                    <a:cubicBezTo>
                      <a:pt x="28" y="24"/>
                      <a:pt x="21" y="23"/>
                      <a:pt x="15" y="23"/>
                    </a:cubicBezTo>
                    <a:cubicBezTo>
                      <a:pt x="6" y="23"/>
                      <a:pt x="0" y="24"/>
                      <a:pt x="1" y="27"/>
                    </a:cubicBezTo>
                    <a:cubicBezTo>
                      <a:pt x="4" y="31"/>
                      <a:pt x="17" y="30"/>
                      <a:pt x="20" y="32"/>
                    </a:cubicBezTo>
                    <a:cubicBezTo>
                      <a:pt x="23" y="33"/>
                      <a:pt x="23" y="34"/>
                      <a:pt x="22" y="35"/>
                    </a:cubicBezTo>
                    <a:cubicBezTo>
                      <a:pt x="20" y="37"/>
                      <a:pt x="34" y="40"/>
                      <a:pt x="51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9" y="40"/>
                      <a:pt x="66" y="39"/>
                      <a:pt x="72" y="39"/>
                    </a:cubicBezTo>
                    <a:cubicBezTo>
                      <a:pt x="90" y="38"/>
                      <a:pt x="100" y="35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1" y="35"/>
                      <a:pt x="101" y="36"/>
                      <a:pt x="101" y="36"/>
                    </a:cubicBezTo>
                    <a:cubicBezTo>
                      <a:pt x="100" y="37"/>
                      <a:pt x="102" y="38"/>
                      <a:pt x="106" y="38"/>
                    </a:cubicBezTo>
                    <a:cubicBezTo>
                      <a:pt x="109" y="39"/>
                      <a:pt x="111" y="39"/>
                      <a:pt x="109" y="40"/>
                    </a:cubicBezTo>
                    <a:cubicBezTo>
                      <a:pt x="108" y="40"/>
                      <a:pt x="109" y="40"/>
                      <a:pt x="111" y="40"/>
                    </a:cubicBezTo>
                    <a:cubicBezTo>
                      <a:pt x="111" y="40"/>
                      <a:pt x="112" y="40"/>
                      <a:pt x="112" y="40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3" y="40"/>
                      <a:pt x="116" y="41"/>
                      <a:pt x="119" y="41"/>
                    </a:cubicBezTo>
                    <a:cubicBezTo>
                      <a:pt x="123" y="42"/>
                      <a:pt x="127" y="42"/>
                      <a:pt x="133" y="42"/>
                    </a:cubicBezTo>
                    <a:cubicBezTo>
                      <a:pt x="134" y="42"/>
                      <a:pt x="135" y="42"/>
                      <a:pt x="136" y="42"/>
                    </a:cubicBezTo>
                    <a:cubicBezTo>
                      <a:pt x="148" y="42"/>
                      <a:pt x="144" y="38"/>
                      <a:pt x="140" y="38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37" y="38"/>
                      <a:pt x="136" y="39"/>
                      <a:pt x="135" y="39"/>
                    </a:cubicBezTo>
                    <a:cubicBezTo>
                      <a:pt x="134" y="39"/>
                      <a:pt x="134" y="38"/>
                      <a:pt x="134" y="38"/>
                    </a:cubicBezTo>
                    <a:cubicBezTo>
                      <a:pt x="136" y="38"/>
                      <a:pt x="136" y="37"/>
                      <a:pt x="137" y="36"/>
                    </a:cubicBezTo>
                    <a:cubicBezTo>
                      <a:pt x="137" y="36"/>
                      <a:pt x="137" y="36"/>
                      <a:pt x="138" y="36"/>
                    </a:cubicBezTo>
                    <a:cubicBezTo>
                      <a:pt x="139" y="36"/>
                      <a:pt x="140" y="36"/>
                      <a:pt x="142" y="37"/>
                    </a:cubicBezTo>
                    <a:cubicBezTo>
                      <a:pt x="142" y="37"/>
                      <a:pt x="142" y="37"/>
                      <a:pt x="143" y="37"/>
                    </a:cubicBezTo>
                    <a:cubicBezTo>
                      <a:pt x="144" y="37"/>
                      <a:pt x="146" y="36"/>
                      <a:pt x="148" y="35"/>
                    </a:cubicBezTo>
                    <a:cubicBezTo>
                      <a:pt x="150" y="35"/>
                      <a:pt x="151" y="35"/>
                      <a:pt x="152" y="35"/>
                    </a:cubicBezTo>
                    <a:cubicBezTo>
                      <a:pt x="152" y="35"/>
                      <a:pt x="153" y="35"/>
                      <a:pt x="153" y="35"/>
                    </a:cubicBezTo>
                    <a:cubicBezTo>
                      <a:pt x="154" y="35"/>
                      <a:pt x="154" y="35"/>
                      <a:pt x="154" y="36"/>
                    </a:cubicBezTo>
                    <a:cubicBezTo>
                      <a:pt x="154" y="36"/>
                      <a:pt x="154" y="36"/>
                      <a:pt x="155" y="36"/>
                    </a:cubicBezTo>
                    <a:cubicBezTo>
                      <a:pt x="156" y="36"/>
                      <a:pt x="156" y="36"/>
                      <a:pt x="157" y="36"/>
                    </a:cubicBezTo>
                    <a:cubicBezTo>
                      <a:pt x="158" y="36"/>
                      <a:pt x="159" y="36"/>
                      <a:pt x="160" y="3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59" y="37"/>
                      <a:pt x="160" y="37"/>
                      <a:pt x="161" y="37"/>
                    </a:cubicBezTo>
                    <a:cubicBezTo>
                      <a:pt x="161" y="37"/>
                      <a:pt x="161" y="37"/>
                      <a:pt x="161" y="37"/>
                    </a:cubicBezTo>
                    <a:cubicBezTo>
                      <a:pt x="162" y="37"/>
                      <a:pt x="166" y="37"/>
                      <a:pt x="167" y="36"/>
                    </a:cubicBezTo>
                    <a:cubicBezTo>
                      <a:pt x="167" y="35"/>
                      <a:pt x="168" y="34"/>
                      <a:pt x="168" y="33"/>
                    </a:cubicBezTo>
                    <a:cubicBezTo>
                      <a:pt x="164" y="33"/>
                      <a:pt x="162" y="32"/>
                      <a:pt x="160" y="31"/>
                    </a:cubicBezTo>
                    <a:cubicBezTo>
                      <a:pt x="158" y="30"/>
                      <a:pt x="157" y="28"/>
                      <a:pt x="156" y="28"/>
                    </a:cubicBezTo>
                    <a:cubicBezTo>
                      <a:pt x="156" y="28"/>
                      <a:pt x="156" y="28"/>
                      <a:pt x="156" y="28"/>
                    </a:cubicBezTo>
                    <a:cubicBezTo>
                      <a:pt x="156" y="28"/>
                      <a:pt x="156" y="28"/>
                      <a:pt x="156" y="28"/>
                    </a:cubicBezTo>
                    <a:cubicBezTo>
                      <a:pt x="154" y="28"/>
                      <a:pt x="148" y="26"/>
                      <a:pt x="149" y="23"/>
                    </a:cubicBezTo>
                    <a:cubicBezTo>
                      <a:pt x="150" y="20"/>
                      <a:pt x="153" y="18"/>
                      <a:pt x="158" y="16"/>
                    </a:cubicBezTo>
                    <a:cubicBezTo>
                      <a:pt x="162" y="15"/>
                      <a:pt x="164" y="13"/>
                      <a:pt x="165" y="10"/>
                    </a:cubicBezTo>
                    <a:cubicBezTo>
                      <a:pt x="166" y="7"/>
                      <a:pt x="155" y="6"/>
                      <a:pt x="154" y="5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50" y="5"/>
                      <a:pt x="142" y="7"/>
                      <a:pt x="138" y="11"/>
                    </a:cubicBezTo>
                    <a:cubicBezTo>
                      <a:pt x="132" y="14"/>
                      <a:pt x="129" y="18"/>
                      <a:pt x="130" y="18"/>
                    </a:cubicBezTo>
                    <a:cubicBezTo>
                      <a:pt x="131" y="18"/>
                      <a:pt x="129" y="19"/>
                      <a:pt x="127" y="19"/>
                    </a:cubicBezTo>
                    <a:cubicBezTo>
                      <a:pt x="127" y="19"/>
                      <a:pt x="127" y="19"/>
                      <a:pt x="126" y="19"/>
                    </a:cubicBezTo>
                    <a:cubicBezTo>
                      <a:pt x="124" y="19"/>
                      <a:pt x="122" y="16"/>
                      <a:pt x="126" y="12"/>
                    </a:cubicBezTo>
                    <a:cubicBezTo>
                      <a:pt x="130" y="9"/>
                      <a:pt x="123" y="7"/>
                      <a:pt x="121" y="7"/>
                    </a:cubicBezTo>
                    <a:cubicBezTo>
                      <a:pt x="121" y="7"/>
                      <a:pt x="121" y="7"/>
                      <a:pt x="121" y="8"/>
                    </a:cubicBezTo>
                    <a:cubicBezTo>
                      <a:pt x="122" y="8"/>
                      <a:pt x="121" y="9"/>
                      <a:pt x="121" y="9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20" y="9"/>
                      <a:pt x="120" y="8"/>
                      <a:pt x="120" y="8"/>
                    </a:cubicBezTo>
                    <a:cubicBezTo>
                      <a:pt x="119" y="8"/>
                      <a:pt x="119" y="9"/>
                      <a:pt x="119" y="10"/>
                    </a:cubicBezTo>
                    <a:cubicBezTo>
                      <a:pt x="119" y="10"/>
                      <a:pt x="117" y="10"/>
                      <a:pt x="115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2" y="11"/>
                      <a:pt x="110" y="10"/>
                      <a:pt x="111" y="10"/>
                    </a:cubicBezTo>
                    <a:cubicBezTo>
                      <a:pt x="111" y="10"/>
                      <a:pt x="107" y="10"/>
                      <a:pt x="102" y="10"/>
                    </a:cubicBezTo>
                    <a:cubicBezTo>
                      <a:pt x="97" y="10"/>
                      <a:pt x="104" y="10"/>
                      <a:pt x="107" y="7"/>
                    </a:cubicBezTo>
                    <a:cubicBezTo>
                      <a:pt x="109" y="6"/>
                      <a:pt x="106" y="5"/>
                      <a:pt x="98" y="4"/>
                    </a:cubicBezTo>
                    <a:cubicBezTo>
                      <a:pt x="97" y="4"/>
                      <a:pt x="97" y="4"/>
                      <a:pt x="96" y="4"/>
                    </a:cubicBezTo>
                    <a:cubicBezTo>
                      <a:pt x="93" y="4"/>
                      <a:pt x="90" y="5"/>
                      <a:pt x="86" y="5"/>
                    </a:cubicBezTo>
                    <a:cubicBezTo>
                      <a:pt x="85" y="5"/>
                      <a:pt x="84" y="6"/>
                      <a:pt x="83" y="6"/>
                    </a:cubicBezTo>
                    <a:cubicBezTo>
                      <a:pt x="81" y="6"/>
                      <a:pt x="82" y="4"/>
                      <a:pt x="87" y="3"/>
                    </a:cubicBezTo>
                    <a:cubicBezTo>
                      <a:pt x="90" y="1"/>
                      <a:pt x="91" y="0"/>
                      <a:pt x="85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73" name="Freeform 126">
                <a:extLst>
                  <a:ext uri="{FF2B5EF4-FFF2-40B4-BE49-F238E27FC236}">
                    <a16:creationId xmlns:a16="http://schemas.microsoft.com/office/drawing/2014/main" id="{1CB04C2F-DC52-4FE6-A996-AD2747E62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738" y="4381500"/>
                <a:ext cx="95250" cy="25400"/>
              </a:xfrm>
              <a:custGeom>
                <a:avLst/>
                <a:gdLst>
                  <a:gd name="T0" fmla="*/ 10 w 35"/>
                  <a:gd name="T1" fmla="*/ 0 h 9"/>
                  <a:gd name="T2" fmla="*/ 7 w 35"/>
                  <a:gd name="T3" fmla="*/ 9 h 9"/>
                  <a:gd name="T4" fmla="*/ 22 w 35"/>
                  <a:gd name="T5" fmla="*/ 2 h 9"/>
                  <a:gd name="T6" fmla="*/ 10 w 3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9">
                    <a:moveTo>
                      <a:pt x="10" y="0"/>
                    </a:moveTo>
                    <a:cubicBezTo>
                      <a:pt x="0" y="0"/>
                      <a:pt x="5" y="7"/>
                      <a:pt x="7" y="9"/>
                    </a:cubicBezTo>
                    <a:cubicBezTo>
                      <a:pt x="15" y="7"/>
                      <a:pt x="35" y="4"/>
                      <a:pt x="22" y="2"/>
                    </a:cubicBezTo>
                    <a:cubicBezTo>
                      <a:pt x="17" y="1"/>
                      <a:pt x="13" y="0"/>
                      <a:pt x="10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74" name="Freeform 127">
                <a:extLst>
                  <a:ext uri="{FF2B5EF4-FFF2-40B4-BE49-F238E27FC236}">
                    <a16:creationId xmlns:a16="http://schemas.microsoft.com/office/drawing/2014/main" id="{87D4CDEB-2123-4710-A8F8-AFAC403CD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875" y="4365625"/>
                <a:ext cx="68263" cy="15875"/>
              </a:xfrm>
              <a:custGeom>
                <a:avLst/>
                <a:gdLst>
                  <a:gd name="T0" fmla="*/ 11 w 25"/>
                  <a:gd name="T1" fmla="*/ 0 h 6"/>
                  <a:gd name="T2" fmla="*/ 10 w 25"/>
                  <a:gd name="T3" fmla="*/ 1 h 6"/>
                  <a:gd name="T4" fmla="*/ 4 w 25"/>
                  <a:gd name="T5" fmla="*/ 2 h 6"/>
                  <a:gd name="T6" fmla="*/ 0 w 25"/>
                  <a:gd name="T7" fmla="*/ 3 h 6"/>
                  <a:gd name="T8" fmla="*/ 9 w 25"/>
                  <a:gd name="T9" fmla="*/ 6 h 6"/>
                  <a:gd name="T10" fmla="*/ 13 w 25"/>
                  <a:gd name="T11" fmla="*/ 6 h 6"/>
                  <a:gd name="T12" fmla="*/ 25 w 25"/>
                  <a:gd name="T13" fmla="*/ 2 h 6"/>
                  <a:gd name="T14" fmla="*/ 17 w 25"/>
                  <a:gd name="T15" fmla="*/ 0 h 6"/>
                  <a:gd name="T16" fmla="*/ 14 w 25"/>
                  <a:gd name="T17" fmla="*/ 0 h 6"/>
                  <a:gd name="T18" fmla="*/ 13 w 25"/>
                  <a:gd name="T19" fmla="*/ 0 h 6"/>
                  <a:gd name="T20" fmla="*/ 12 w 25"/>
                  <a:gd name="T21" fmla="*/ 0 h 6"/>
                  <a:gd name="T22" fmla="*/ 11 w 2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6">
                    <a:moveTo>
                      <a:pt x="11" y="0"/>
                    </a:moveTo>
                    <a:cubicBezTo>
                      <a:pt x="10" y="0"/>
                      <a:pt x="10" y="0"/>
                      <a:pt x="10" y="1"/>
                    </a:cubicBezTo>
                    <a:cubicBezTo>
                      <a:pt x="9" y="1"/>
                      <a:pt x="6" y="1"/>
                      <a:pt x="4" y="2"/>
                    </a:cubicBezTo>
                    <a:cubicBezTo>
                      <a:pt x="3" y="2"/>
                      <a:pt x="2" y="2"/>
                      <a:pt x="0" y="3"/>
                    </a:cubicBezTo>
                    <a:cubicBezTo>
                      <a:pt x="2" y="4"/>
                      <a:pt x="4" y="5"/>
                      <a:pt x="9" y="6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9" y="6"/>
                      <a:pt x="25" y="4"/>
                      <a:pt x="25" y="2"/>
                    </a:cubicBezTo>
                    <a:cubicBezTo>
                      <a:pt x="24" y="0"/>
                      <a:pt x="20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75" name="Freeform 128">
                <a:extLst>
                  <a:ext uri="{FF2B5EF4-FFF2-40B4-BE49-F238E27FC236}">
                    <a16:creationId xmlns:a16="http://schemas.microsoft.com/office/drawing/2014/main" id="{73501C96-8516-4257-93E0-CBD833151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288" y="4514850"/>
                <a:ext cx="7938" cy="3175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2 w 3"/>
                  <a:gd name="T5" fmla="*/ 1 h 1"/>
                  <a:gd name="T6" fmla="*/ 2 w 3"/>
                  <a:gd name="T7" fmla="*/ 1 h 1"/>
                  <a:gd name="T8" fmla="*/ 2 w 3"/>
                  <a:gd name="T9" fmla="*/ 0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129">
                <a:extLst>
                  <a:ext uri="{FF2B5EF4-FFF2-40B4-BE49-F238E27FC236}">
                    <a16:creationId xmlns:a16="http://schemas.microsoft.com/office/drawing/2014/main" id="{D29A89E2-CFF0-4813-9255-9B7331005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4673600"/>
                <a:ext cx="19050" cy="1587"/>
              </a:xfrm>
              <a:custGeom>
                <a:avLst/>
                <a:gdLst>
                  <a:gd name="T0" fmla="*/ 7 w 7"/>
                  <a:gd name="T1" fmla="*/ 0 h 1"/>
                  <a:gd name="T2" fmla="*/ 2 w 7"/>
                  <a:gd name="T3" fmla="*/ 1 h 1"/>
                  <a:gd name="T4" fmla="*/ 4 w 7"/>
                  <a:gd name="T5" fmla="*/ 1 h 1"/>
                  <a:gd name="T6" fmla="*/ 5 w 7"/>
                  <a:gd name="T7" fmla="*/ 1 h 1"/>
                  <a:gd name="T8" fmla="*/ 7 w 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cubicBezTo>
                      <a:pt x="6" y="0"/>
                      <a:pt x="4" y="0"/>
                      <a:pt x="2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6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130">
                <a:extLst>
                  <a:ext uri="{FF2B5EF4-FFF2-40B4-BE49-F238E27FC236}">
                    <a16:creationId xmlns:a16="http://schemas.microsoft.com/office/drawing/2014/main" id="{2909AE4D-504D-4779-8512-905017FB7F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9613" y="4730750"/>
                <a:ext cx="241300" cy="104775"/>
              </a:xfrm>
              <a:custGeom>
                <a:avLst/>
                <a:gdLst>
                  <a:gd name="T0" fmla="*/ 51 w 89"/>
                  <a:gd name="T1" fmla="*/ 36 h 39"/>
                  <a:gd name="T2" fmla="*/ 55 w 89"/>
                  <a:gd name="T3" fmla="*/ 36 h 39"/>
                  <a:gd name="T4" fmla="*/ 21 w 89"/>
                  <a:gd name="T5" fmla="*/ 0 h 39"/>
                  <a:gd name="T6" fmla="*/ 9 w 89"/>
                  <a:gd name="T7" fmla="*/ 1 h 39"/>
                  <a:gd name="T8" fmla="*/ 6 w 89"/>
                  <a:gd name="T9" fmla="*/ 3 h 39"/>
                  <a:gd name="T10" fmla="*/ 4 w 89"/>
                  <a:gd name="T11" fmla="*/ 4 h 39"/>
                  <a:gd name="T12" fmla="*/ 2 w 89"/>
                  <a:gd name="T13" fmla="*/ 5 h 39"/>
                  <a:gd name="T14" fmla="*/ 3 w 89"/>
                  <a:gd name="T15" fmla="*/ 5 h 39"/>
                  <a:gd name="T16" fmla="*/ 3 w 89"/>
                  <a:gd name="T17" fmla="*/ 6 h 39"/>
                  <a:gd name="T18" fmla="*/ 4 w 89"/>
                  <a:gd name="T19" fmla="*/ 6 h 39"/>
                  <a:gd name="T20" fmla="*/ 5 w 89"/>
                  <a:gd name="T21" fmla="*/ 6 h 39"/>
                  <a:gd name="T22" fmla="*/ 2 w 89"/>
                  <a:gd name="T23" fmla="*/ 8 h 39"/>
                  <a:gd name="T24" fmla="*/ 4 w 89"/>
                  <a:gd name="T25" fmla="*/ 8 h 39"/>
                  <a:gd name="T26" fmla="*/ 4 w 89"/>
                  <a:gd name="T27" fmla="*/ 13 h 39"/>
                  <a:gd name="T28" fmla="*/ 9 w 89"/>
                  <a:gd name="T29" fmla="*/ 11 h 39"/>
                  <a:gd name="T30" fmla="*/ 8 w 89"/>
                  <a:gd name="T31" fmla="*/ 12 h 39"/>
                  <a:gd name="T32" fmla="*/ 10 w 89"/>
                  <a:gd name="T33" fmla="*/ 11 h 39"/>
                  <a:gd name="T34" fmla="*/ 11 w 89"/>
                  <a:gd name="T35" fmla="*/ 11 h 39"/>
                  <a:gd name="T36" fmla="*/ 11 w 89"/>
                  <a:gd name="T37" fmla="*/ 11 h 39"/>
                  <a:gd name="T38" fmla="*/ 12 w 89"/>
                  <a:gd name="T39" fmla="*/ 15 h 39"/>
                  <a:gd name="T40" fmla="*/ 14 w 89"/>
                  <a:gd name="T41" fmla="*/ 18 h 39"/>
                  <a:gd name="T42" fmla="*/ 23 w 89"/>
                  <a:gd name="T43" fmla="*/ 16 h 39"/>
                  <a:gd name="T44" fmla="*/ 27 w 89"/>
                  <a:gd name="T45" fmla="*/ 18 h 39"/>
                  <a:gd name="T46" fmla="*/ 33 w 89"/>
                  <a:gd name="T47" fmla="*/ 24 h 39"/>
                  <a:gd name="T48" fmla="*/ 33 w 89"/>
                  <a:gd name="T49" fmla="*/ 24 h 39"/>
                  <a:gd name="T50" fmla="*/ 30 w 89"/>
                  <a:gd name="T51" fmla="*/ 24 h 39"/>
                  <a:gd name="T52" fmla="*/ 29 w 89"/>
                  <a:gd name="T53" fmla="*/ 24 h 39"/>
                  <a:gd name="T54" fmla="*/ 16 w 89"/>
                  <a:gd name="T55" fmla="*/ 26 h 39"/>
                  <a:gd name="T56" fmla="*/ 17 w 89"/>
                  <a:gd name="T57" fmla="*/ 26 h 39"/>
                  <a:gd name="T58" fmla="*/ 8 w 89"/>
                  <a:gd name="T59" fmla="*/ 31 h 39"/>
                  <a:gd name="T60" fmla="*/ 19 w 89"/>
                  <a:gd name="T61" fmla="*/ 32 h 39"/>
                  <a:gd name="T62" fmla="*/ 29 w 89"/>
                  <a:gd name="T63" fmla="*/ 32 h 39"/>
                  <a:gd name="T64" fmla="*/ 21 w 89"/>
                  <a:gd name="T65" fmla="*/ 35 h 39"/>
                  <a:gd name="T66" fmla="*/ 5 w 89"/>
                  <a:gd name="T67" fmla="*/ 39 h 39"/>
                  <a:gd name="T68" fmla="*/ 58 w 89"/>
                  <a:gd name="T69" fmla="*/ 36 h 39"/>
                  <a:gd name="T70" fmla="*/ 80 w 89"/>
                  <a:gd name="T71" fmla="*/ 32 h 39"/>
                  <a:gd name="T72" fmla="*/ 77 w 89"/>
                  <a:gd name="T73" fmla="*/ 32 h 39"/>
                  <a:gd name="T74" fmla="*/ 75 w 89"/>
                  <a:gd name="T75" fmla="*/ 32 h 39"/>
                  <a:gd name="T76" fmla="*/ 76 w 89"/>
                  <a:gd name="T77" fmla="*/ 32 h 39"/>
                  <a:gd name="T78" fmla="*/ 79 w 89"/>
                  <a:gd name="T79" fmla="*/ 30 h 39"/>
                  <a:gd name="T80" fmla="*/ 84 w 89"/>
                  <a:gd name="T81" fmla="*/ 26 h 39"/>
                  <a:gd name="T82" fmla="*/ 72 w 89"/>
                  <a:gd name="T83" fmla="*/ 25 h 39"/>
                  <a:gd name="T84" fmla="*/ 69 w 89"/>
                  <a:gd name="T85" fmla="*/ 26 h 39"/>
                  <a:gd name="T86" fmla="*/ 61 w 89"/>
                  <a:gd name="T87" fmla="*/ 22 h 39"/>
                  <a:gd name="T88" fmla="*/ 62 w 89"/>
                  <a:gd name="T89" fmla="*/ 22 h 39"/>
                  <a:gd name="T90" fmla="*/ 29 w 89"/>
                  <a:gd name="T91" fmla="*/ 11 h 39"/>
                  <a:gd name="T92" fmla="*/ 40 w 89"/>
                  <a:gd name="T93" fmla="*/ 5 h 39"/>
                  <a:gd name="T94" fmla="*/ 24 w 89"/>
                  <a:gd name="T95" fmla="*/ 4 h 39"/>
                  <a:gd name="T96" fmla="*/ 21 w 89"/>
                  <a:gd name="T97" fmla="*/ 4 h 39"/>
                  <a:gd name="T98" fmla="*/ 21 w 89"/>
                  <a:gd name="T99" fmla="*/ 3 h 39"/>
                  <a:gd name="T100" fmla="*/ 21 w 89"/>
                  <a:gd name="T10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9" h="39">
                    <a:moveTo>
                      <a:pt x="53" y="36"/>
                    </a:moveTo>
                    <a:cubicBezTo>
                      <a:pt x="51" y="36"/>
                      <a:pt x="50" y="36"/>
                      <a:pt x="51" y="36"/>
                    </a:cubicBezTo>
                    <a:cubicBezTo>
                      <a:pt x="51" y="36"/>
                      <a:pt x="53" y="36"/>
                      <a:pt x="53" y="36"/>
                    </a:cubicBezTo>
                    <a:cubicBezTo>
                      <a:pt x="53" y="36"/>
                      <a:pt x="55" y="36"/>
                      <a:pt x="55" y="36"/>
                    </a:cubicBezTo>
                    <a:cubicBezTo>
                      <a:pt x="56" y="36"/>
                      <a:pt x="54" y="36"/>
                      <a:pt x="53" y="36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0" y="0"/>
                    </a:cubicBezTo>
                    <a:cubicBezTo>
                      <a:pt x="15" y="0"/>
                      <a:pt x="10" y="0"/>
                      <a:pt x="9" y="1"/>
                    </a:cubicBezTo>
                    <a:cubicBezTo>
                      <a:pt x="7" y="2"/>
                      <a:pt x="8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6"/>
                      <a:pt x="2" y="7"/>
                    </a:cubicBezTo>
                    <a:cubicBezTo>
                      <a:pt x="0" y="8"/>
                      <a:pt x="0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6" y="8"/>
                      <a:pt x="6" y="9"/>
                      <a:pt x="4" y="11"/>
                    </a:cubicBezTo>
                    <a:cubicBezTo>
                      <a:pt x="3" y="12"/>
                      <a:pt x="3" y="13"/>
                      <a:pt x="4" y="13"/>
                    </a:cubicBezTo>
                    <a:cubicBezTo>
                      <a:pt x="4" y="13"/>
                      <a:pt x="5" y="13"/>
                      <a:pt x="6" y="12"/>
                    </a:cubicBezTo>
                    <a:cubicBezTo>
                      <a:pt x="7" y="12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1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1"/>
                    </a:cubicBezTo>
                    <a:cubicBezTo>
                      <a:pt x="13" y="12"/>
                      <a:pt x="13" y="13"/>
                      <a:pt x="12" y="15"/>
                    </a:cubicBezTo>
                    <a:cubicBezTo>
                      <a:pt x="11" y="16"/>
                      <a:pt x="12" y="17"/>
                      <a:pt x="13" y="17"/>
                    </a:cubicBezTo>
                    <a:cubicBezTo>
                      <a:pt x="13" y="18"/>
                      <a:pt x="13" y="18"/>
                      <a:pt x="14" y="18"/>
                    </a:cubicBezTo>
                    <a:cubicBezTo>
                      <a:pt x="15" y="18"/>
                      <a:pt x="17" y="17"/>
                      <a:pt x="17" y="17"/>
                    </a:cubicBezTo>
                    <a:cubicBezTo>
                      <a:pt x="16" y="17"/>
                      <a:pt x="19" y="16"/>
                      <a:pt x="23" y="16"/>
                    </a:cubicBezTo>
                    <a:cubicBezTo>
                      <a:pt x="23" y="16"/>
                      <a:pt x="23" y="16"/>
                      <a:pt x="24" y="16"/>
                    </a:cubicBezTo>
                    <a:cubicBezTo>
                      <a:pt x="28" y="16"/>
                      <a:pt x="27" y="17"/>
                      <a:pt x="27" y="18"/>
                    </a:cubicBezTo>
                    <a:cubicBezTo>
                      <a:pt x="26" y="20"/>
                      <a:pt x="34" y="21"/>
                      <a:pt x="34" y="22"/>
                    </a:cubicBezTo>
                    <a:cubicBezTo>
                      <a:pt x="34" y="23"/>
                      <a:pt x="35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1" y="24"/>
                      <a:pt x="30" y="24"/>
                      <a:pt x="31" y="24"/>
                    </a:cubicBezTo>
                    <a:cubicBezTo>
                      <a:pt x="31" y="24"/>
                      <a:pt x="31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29" y="24"/>
                    </a:cubicBezTo>
                    <a:cubicBezTo>
                      <a:pt x="27" y="24"/>
                      <a:pt x="25" y="24"/>
                      <a:pt x="22" y="25"/>
                    </a:cubicBezTo>
                    <a:cubicBezTo>
                      <a:pt x="17" y="25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9" y="26"/>
                      <a:pt x="22" y="28"/>
                      <a:pt x="17" y="29"/>
                    </a:cubicBezTo>
                    <a:cubicBezTo>
                      <a:pt x="12" y="30"/>
                      <a:pt x="7" y="31"/>
                      <a:pt x="8" y="31"/>
                    </a:cubicBezTo>
                    <a:cubicBezTo>
                      <a:pt x="10" y="31"/>
                      <a:pt x="10" y="31"/>
                      <a:pt x="14" y="31"/>
                    </a:cubicBezTo>
                    <a:cubicBezTo>
                      <a:pt x="17" y="32"/>
                      <a:pt x="19" y="31"/>
                      <a:pt x="19" y="32"/>
                    </a:cubicBezTo>
                    <a:cubicBezTo>
                      <a:pt x="18" y="32"/>
                      <a:pt x="22" y="32"/>
                      <a:pt x="28" y="32"/>
                    </a:cubicBezTo>
                    <a:cubicBezTo>
                      <a:pt x="28" y="32"/>
                      <a:pt x="29" y="32"/>
                      <a:pt x="29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5" y="32"/>
                      <a:pt x="32" y="34"/>
                      <a:pt x="21" y="35"/>
                    </a:cubicBezTo>
                    <a:cubicBezTo>
                      <a:pt x="10" y="37"/>
                      <a:pt x="2" y="39"/>
                      <a:pt x="4" y="39"/>
                    </a:cubicBezTo>
                    <a:cubicBezTo>
                      <a:pt x="4" y="39"/>
                      <a:pt x="4" y="39"/>
                      <a:pt x="5" y="39"/>
                    </a:cubicBezTo>
                    <a:cubicBezTo>
                      <a:pt x="7" y="39"/>
                      <a:pt x="21" y="38"/>
                      <a:pt x="38" y="37"/>
                    </a:cubicBezTo>
                    <a:cubicBezTo>
                      <a:pt x="44" y="37"/>
                      <a:pt x="51" y="36"/>
                      <a:pt x="58" y="36"/>
                    </a:cubicBezTo>
                    <a:cubicBezTo>
                      <a:pt x="75" y="35"/>
                      <a:pt x="83" y="32"/>
                      <a:pt x="80" y="32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78" y="32"/>
                      <a:pt x="78" y="32"/>
                      <a:pt x="77" y="32"/>
                    </a:cubicBezTo>
                    <a:cubicBezTo>
                      <a:pt x="76" y="32"/>
                      <a:pt x="76" y="32"/>
                      <a:pt x="75" y="32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4" y="32"/>
                      <a:pt x="74" y="32"/>
                      <a:pt x="76" y="32"/>
                    </a:cubicBezTo>
                    <a:cubicBezTo>
                      <a:pt x="77" y="31"/>
                      <a:pt x="79" y="31"/>
                      <a:pt x="78" y="31"/>
                    </a:cubicBezTo>
                    <a:cubicBezTo>
                      <a:pt x="77" y="31"/>
                      <a:pt x="78" y="31"/>
                      <a:pt x="79" y="30"/>
                    </a:cubicBezTo>
                    <a:cubicBezTo>
                      <a:pt x="81" y="30"/>
                      <a:pt x="82" y="30"/>
                      <a:pt x="81" y="30"/>
                    </a:cubicBezTo>
                    <a:cubicBezTo>
                      <a:pt x="81" y="29"/>
                      <a:pt x="89" y="28"/>
                      <a:pt x="84" y="26"/>
                    </a:cubicBezTo>
                    <a:cubicBezTo>
                      <a:pt x="82" y="25"/>
                      <a:pt x="80" y="25"/>
                      <a:pt x="77" y="25"/>
                    </a:cubicBezTo>
                    <a:cubicBezTo>
                      <a:pt x="76" y="25"/>
                      <a:pt x="74" y="25"/>
                      <a:pt x="72" y="25"/>
                    </a:cubicBezTo>
                    <a:cubicBezTo>
                      <a:pt x="71" y="26"/>
                      <a:pt x="70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7" y="25"/>
                      <a:pt x="68" y="24"/>
                      <a:pt x="66" y="23"/>
                    </a:cubicBezTo>
                    <a:cubicBezTo>
                      <a:pt x="64" y="22"/>
                      <a:pt x="61" y="22"/>
                      <a:pt x="61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5" y="22"/>
                      <a:pt x="62" y="19"/>
                      <a:pt x="50" y="15"/>
                    </a:cubicBezTo>
                    <a:cubicBezTo>
                      <a:pt x="38" y="12"/>
                      <a:pt x="26" y="11"/>
                      <a:pt x="29" y="11"/>
                    </a:cubicBezTo>
                    <a:cubicBezTo>
                      <a:pt x="33" y="10"/>
                      <a:pt x="34" y="10"/>
                      <a:pt x="32" y="10"/>
                    </a:cubicBezTo>
                    <a:cubicBezTo>
                      <a:pt x="30" y="10"/>
                      <a:pt x="46" y="8"/>
                      <a:pt x="40" y="5"/>
                    </a:cubicBezTo>
                    <a:cubicBezTo>
                      <a:pt x="38" y="4"/>
                      <a:pt x="34" y="3"/>
                      <a:pt x="30" y="3"/>
                    </a:cubicBezTo>
                    <a:cubicBezTo>
                      <a:pt x="28" y="3"/>
                      <a:pt x="26" y="3"/>
                      <a:pt x="24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3" y="2"/>
                      <a:pt x="25" y="1"/>
                    </a:cubicBezTo>
                    <a:cubicBezTo>
                      <a:pt x="28" y="0"/>
                      <a:pt x="26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131">
                <a:extLst>
                  <a:ext uri="{FF2B5EF4-FFF2-40B4-BE49-F238E27FC236}">
                    <a16:creationId xmlns:a16="http://schemas.microsoft.com/office/drawing/2014/main" id="{415DCC1F-C51A-449B-94FF-F919B157C3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1625" y="4629150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132">
                <a:extLst>
                  <a:ext uri="{FF2B5EF4-FFF2-40B4-BE49-F238E27FC236}">
                    <a16:creationId xmlns:a16="http://schemas.microsoft.com/office/drawing/2014/main" id="{68EC51B7-C8BA-4A5F-A8DE-7F4185ADE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475" y="4492625"/>
                <a:ext cx="17463" cy="3175"/>
              </a:xfrm>
              <a:custGeom>
                <a:avLst/>
                <a:gdLst>
                  <a:gd name="T0" fmla="*/ 6 w 6"/>
                  <a:gd name="T1" fmla="*/ 0 h 1"/>
                  <a:gd name="T2" fmla="*/ 5 w 6"/>
                  <a:gd name="T3" fmla="*/ 0 h 1"/>
                  <a:gd name="T4" fmla="*/ 5 w 6"/>
                  <a:gd name="T5" fmla="*/ 0 h 1"/>
                  <a:gd name="T6" fmla="*/ 3 w 6"/>
                  <a:gd name="T7" fmla="*/ 0 h 1"/>
                  <a:gd name="T8" fmla="*/ 1 w 6"/>
                  <a:gd name="T9" fmla="*/ 0 h 1"/>
                  <a:gd name="T10" fmla="*/ 3 w 6"/>
                  <a:gd name="T11" fmla="*/ 1 h 1"/>
                  <a:gd name="T12" fmla="*/ 5 w 6"/>
                  <a:gd name="T13" fmla="*/ 1 h 1"/>
                  <a:gd name="T14" fmla="*/ 6 w 6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133">
                <a:extLst>
                  <a:ext uri="{FF2B5EF4-FFF2-40B4-BE49-F238E27FC236}">
                    <a16:creationId xmlns:a16="http://schemas.microsoft.com/office/drawing/2014/main" id="{DCB7C4B3-5432-41F4-91F9-BCA6994A3B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1875" y="4416425"/>
                <a:ext cx="681038" cy="231775"/>
              </a:xfrm>
              <a:custGeom>
                <a:avLst/>
                <a:gdLst>
                  <a:gd name="T0" fmla="*/ 74 w 251"/>
                  <a:gd name="T1" fmla="*/ 0 h 85"/>
                  <a:gd name="T2" fmla="*/ 11 w 251"/>
                  <a:gd name="T3" fmla="*/ 21 h 85"/>
                  <a:gd name="T4" fmla="*/ 20 w 251"/>
                  <a:gd name="T5" fmla="*/ 26 h 85"/>
                  <a:gd name="T6" fmla="*/ 35 w 251"/>
                  <a:gd name="T7" fmla="*/ 28 h 85"/>
                  <a:gd name="T8" fmla="*/ 70 w 251"/>
                  <a:gd name="T9" fmla="*/ 31 h 85"/>
                  <a:gd name="T10" fmla="*/ 101 w 251"/>
                  <a:gd name="T11" fmla="*/ 30 h 85"/>
                  <a:gd name="T12" fmla="*/ 121 w 251"/>
                  <a:gd name="T13" fmla="*/ 39 h 85"/>
                  <a:gd name="T14" fmla="*/ 134 w 251"/>
                  <a:gd name="T15" fmla="*/ 44 h 85"/>
                  <a:gd name="T16" fmla="*/ 144 w 251"/>
                  <a:gd name="T17" fmla="*/ 49 h 85"/>
                  <a:gd name="T18" fmla="*/ 106 w 251"/>
                  <a:gd name="T19" fmla="*/ 64 h 85"/>
                  <a:gd name="T20" fmla="*/ 86 w 251"/>
                  <a:gd name="T21" fmla="*/ 64 h 85"/>
                  <a:gd name="T22" fmla="*/ 101 w 251"/>
                  <a:gd name="T23" fmla="*/ 69 h 85"/>
                  <a:gd name="T24" fmla="*/ 108 w 251"/>
                  <a:gd name="T25" fmla="*/ 70 h 85"/>
                  <a:gd name="T26" fmla="*/ 122 w 251"/>
                  <a:gd name="T27" fmla="*/ 75 h 85"/>
                  <a:gd name="T28" fmla="*/ 157 w 251"/>
                  <a:gd name="T29" fmla="*/ 77 h 85"/>
                  <a:gd name="T30" fmla="*/ 173 w 251"/>
                  <a:gd name="T31" fmla="*/ 79 h 85"/>
                  <a:gd name="T32" fmla="*/ 180 w 251"/>
                  <a:gd name="T33" fmla="*/ 81 h 85"/>
                  <a:gd name="T34" fmla="*/ 190 w 251"/>
                  <a:gd name="T35" fmla="*/ 81 h 85"/>
                  <a:gd name="T36" fmla="*/ 195 w 251"/>
                  <a:gd name="T37" fmla="*/ 73 h 85"/>
                  <a:gd name="T38" fmla="*/ 185 w 251"/>
                  <a:gd name="T39" fmla="*/ 69 h 85"/>
                  <a:gd name="T40" fmla="*/ 176 w 251"/>
                  <a:gd name="T41" fmla="*/ 65 h 85"/>
                  <a:gd name="T42" fmla="*/ 184 w 251"/>
                  <a:gd name="T43" fmla="*/ 60 h 85"/>
                  <a:gd name="T44" fmla="*/ 199 w 251"/>
                  <a:gd name="T45" fmla="*/ 62 h 85"/>
                  <a:gd name="T46" fmla="*/ 208 w 251"/>
                  <a:gd name="T47" fmla="*/ 63 h 85"/>
                  <a:gd name="T48" fmla="*/ 205 w 251"/>
                  <a:gd name="T49" fmla="*/ 65 h 85"/>
                  <a:gd name="T50" fmla="*/ 207 w 251"/>
                  <a:gd name="T51" fmla="*/ 68 h 85"/>
                  <a:gd name="T52" fmla="*/ 216 w 251"/>
                  <a:gd name="T53" fmla="*/ 70 h 85"/>
                  <a:gd name="T54" fmla="*/ 231 w 251"/>
                  <a:gd name="T55" fmla="*/ 65 h 85"/>
                  <a:gd name="T56" fmla="*/ 236 w 251"/>
                  <a:gd name="T57" fmla="*/ 63 h 85"/>
                  <a:gd name="T58" fmla="*/ 243 w 251"/>
                  <a:gd name="T59" fmla="*/ 62 h 85"/>
                  <a:gd name="T60" fmla="*/ 245 w 251"/>
                  <a:gd name="T61" fmla="*/ 62 h 85"/>
                  <a:gd name="T62" fmla="*/ 244 w 251"/>
                  <a:gd name="T63" fmla="*/ 58 h 85"/>
                  <a:gd name="T64" fmla="*/ 235 w 251"/>
                  <a:gd name="T65" fmla="*/ 58 h 85"/>
                  <a:gd name="T66" fmla="*/ 230 w 251"/>
                  <a:gd name="T67" fmla="*/ 57 h 85"/>
                  <a:gd name="T68" fmla="*/ 226 w 251"/>
                  <a:gd name="T69" fmla="*/ 54 h 85"/>
                  <a:gd name="T70" fmla="*/ 216 w 251"/>
                  <a:gd name="T71" fmla="*/ 53 h 85"/>
                  <a:gd name="T72" fmla="*/ 209 w 251"/>
                  <a:gd name="T73" fmla="*/ 51 h 85"/>
                  <a:gd name="T74" fmla="*/ 202 w 251"/>
                  <a:gd name="T75" fmla="*/ 49 h 85"/>
                  <a:gd name="T76" fmla="*/ 192 w 251"/>
                  <a:gd name="T77" fmla="*/ 46 h 85"/>
                  <a:gd name="T78" fmla="*/ 200 w 251"/>
                  <a:gd name="T79" fmla="*/ 44 h 85"/>
                  <a:gd name="T80" fmla="*/ 199 w 251"/>
                  <a:gd name="T81" fmla="*/ 42 h 85"/>
                  <a:gd name="T82" fmla="*/ 212 w 251"/>
                  <a:gd name="T83" fmla="*/ 35 h 85"/>
                  <a:gd name="T84" fmla="*/ 186 w 251"/>
                  <a:gd name="T85" fmla="*/ 36 h 85"/>
                  <a:gd name="T86" fmla="*/ 204 w 251"/>
                  <a:gd name="T87" fmla="*/ 31 h 85"/>
                  <a:gd name="T88" fmla="*/ 180 w 251"/>
                  <a:gd name="T89" fmla="*/ 33 h 85"/>
                  <a:gd name="T90" fmla="*/ 178 w 251"/>
                  <a:gd name="T91" fmla="*/ 32 h 85"/>
                  <a:gd name="T92" fmla="*/ 178 w 251"/>
                  <a:gd name="T93" fmla="*/ 30 h 85"/>
                  <a:gd name="T94" fmla="*/ 181 w 251"/>
                  <a:gd name="T95" fmla="*/ 28 h 85"/>
                  <a:gd name="T96" fmla="*/ 170 w 251"/>
                  <a:gd name="T97" fmla="*/ 25 h 85"/>
                  <a:gd name="T98" fmla="*/ 166 w 251"/>
                  <a:gd name="T99" fmla="*/ 23 h 85"/>
                  <a:gd name="T100" fmla="*/ 157 w 251"/>
                  <a:gd name="T101" fmla="*/ 22 h 85"/>
                  <a:gd name="T102" fmla="*/ 151 w 251"/>
                  <a:gd name="T103" fmla="*/ 21 h 85"/>
                  <a:gd name="T104" fmla="*/ 147 w 251"/>
                  <a:gd name="T105" fmla="*/ 14 h 85"/>
                  <a:gd name="T106" fmla="*/ 126 w 251"/>
                  <a:gd name="T107" fmla="*/ 16 h 85"/>
                  <a:gd name="T108" fmla="*/ 121 w 251"/>
                  <a:gd name="T109" fmla="*/ 16 h 85"/>
                  <a:gd name="T110" fmla="*/ 113 w 251"/>
                  <a:gd name="T111" fmla="*/ 16 h 85"/>
                  <a:gd name="T112" fmla="*/ 110 w 251"/>
                  <a:gd name="T113" fmla="*/ 13 h 85"/>
                  <a:gd name="T114" fmla="*/ 94 w 251"/>
                  <a:gd name="T115" fmla="*/ 4 h 85"/>
                  <a:gd name="T116" fmla="*/ 77 w 251"/>
                  <a:gd name="T117" fmla="*/ 6 h 85"/>
                  <a:gd name="T118" fmla="*/ 70 w 251"/>
                  <a:gd name="T119" fmla="*/ 13 h 85"/>
                  <a:gd name="T120" fmla="*/ 50 w 251"/>
                  <a:gd name="T121" fmla="*/ 2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1" h="85">
                    <a:moveTo>
                      <a:pt x="76" y="7"/>
                    </a:moveTo>
                    <a:cubicBezTo>
                      <a:pt x="76" y="7"/>
                      <a:pt x="77" y="7"/>
                      <a:pt x="77" y="8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8"/>
                      <a:pt x="77" y="8"/>
                      <a:pt x="76" y="8"/>
                    </a:cubicBezTo>
                    <a:cubicBezTo>
                      <a:pt x="76" y="7"/>
                      <a:pt x="76" y="7"/>
                      <a:pt x="76" y="7"/>
                    </a:cubicBezTo>
                    <a:moveTo>
                      <a:pt x="74" y="0"/>
                    </a:moveTo>
                    <a:cubicBezTo>
                      <a:pt x="69" y="0"/>
                      <a:pt x="64" y="0"/>
                      <a:pt x="59" y="0"/>
                    </a:cubicBezTo>
                    <a:cubicBezTo>
                      <a:pt x="49" y="1"/>
                      <a:pt x="41" y="3"/>
                      <a:pt x="37" y="4"/>
                    </a:cubicBezTo>
                    <a:cubicBezTo>
                      <a:pt x="33" y="5"/>
                      <a:pt x="27" y="7"/>
                      <a:pt x="24" y="8"/>
                    </a:cubicBezTo>
                    <a:cubicBezTo>
                      <a:pt x="20" y="9"/>
                      <a:pt x="0" y="13"/>
                      <a:pt x="9" y="16"/>
                    </a:cubicBezTo>
                    <a:cubicBezTo>
                      <a:pt x="17" y="19"/>
                      <a:pt x="22" y="21"/>
                      <a:pt x="18" y="21"/>
                    </a:cubicBezTo>
                    <a:cubicBezTo>
                      <a:pt x="18" y="21"/>
                      <a:pt x="17" y="21"/>
                      <a:pt x="16" y="21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7" y="21"/>
                      <a:pt x="3" y="21"/>
                      <a:pt x="4" y="23"/>
                    </a:cubicBezTo>
                    <a:cubicBezTo>
                      <a:pt x="6" y="24"/>
                      <a:pt x="10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11" y="26"/>
                      <a:pt x="13" y="26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0" y="26"/>
                      <a:pt x="21" y="26"/>
                      <a:pt x="21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3" y="26"/>
                    </a:cubicBezTo>
                    <a:cubicBezTo>
                      <a:pt x="23" y="26"/>
                      <a:pt x="25" y="26"/>
                      <a:pt x="26" y="26"/>
                    </a:cubicBezTo>
                    <a:cubicBezTo>
                      <a:pt x="26" y="26"/>
                      <a:pt x="27" y="26"/>
                      <a:pt x="27" y="26"/>
                    </a:cubicBezTo>
                    <a:cubicBezTo>
                      <a:pt x="28" y="26"/>
                      <a:pt x="28" y="26"/>
                      <a:pt x="28" y="27"/>
                    </a:cubicBezTo>
                    <a:cubicBezTo>
                      <a:pt x="27" y="28"/>
                      <a:pt x="32" y="28"/>
                      <a:pt x="35" y="28"/>
                    </a:cubicBezTo>
                    <a:cubicBezTo>
                      <a:pt x="37" y="28"/>
                      <a:pt x="38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3" y="28"/>
                      <a:pt x="43" y="30"/>
                      <a:pt x="52" y="31"/>
                    </a:cubicBezTo>
                    <a:cubicBezTo>
                      <a:pt x="55" y="31"/>
                      <a:pt x="58" y="31"/>
                      <a:pt x="60" y="31"/>
                    </a:cubicBezTo>
                    <a:cubicBezTo>
                      <a:pt x="65" y="31"/>
                      <a:pt x="66" y="31"/>
                      <a:pt x="65" y="30"/>
                    </a:cubicBezTo>
                    <a:cubicBezTo>
                      <a:pt x="64" y="30"/>
                      <a:pt x="64" y="29"/>
                      <a:pt x="64" y="29"/>
                    </a:cubicBezTo>
                    <a:cubicBezTo>
                      <a:pt x="65" y="29"/>
                      <a:pt x="67" y="30"/>
                      <a:pt x="70" y="31"/>
                    </a:cubicBezTo>
                    <a:cubicBezTo>
                      <a:pt x="74" y="32"/>
                      <a:pt x="77" y="32"/>
                      <a:pt x="78" y="32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32"/>
                      <a:pt x="78" y="32"/>
                      <a:pt x="79" y="32"/>
                    </a:cubicBezTo>
                    <a:cubicBezTo>
                      <a:pt x="81" y="32"/>
                      <a:pt x="84" y="32"/>
                      <a:pt x="88" y="33"/>
                    </a:cubicBezTo>
                    <a:cubicBezTo>
                      <a:pt x="91" y="33"/>
                      <a:pt x="94" y="33"/>
                      <a:pt x="96" y="33"/>
                    </a:cubicBezTo>
                    <a:cubicBezTo>
                      <a:pt x="98" y="33"/>
                      <a:pt x="99" y="33"/>
                      <a:pt x="101" y="33"/>
                    </a:cubicBezTo>
                    <a:cubicBezTo>
                      <a:pt x="105" y="32"/>
                      <a:pt x="103" y="31"/>
                      <a:pt x="101" y="30"/>
                    </a:cubicBezTo>
                    <a:cubicBezTo>
                      <a:pt x="98" y="28"/>
                      <a:pt x="101" y="28"/>
                      <a:pt x="102" y="27"/>
                    </a:cubicBezTo>
                    <a:cubicBezTo>
                      <a:pt x="102" y="27"/>
                      <a:pt x="102" y="27"/>
                      <a:pt x="103" y="27"/>
                    </a:cubicBezTo>
                    <a:cubicBezTo>
                      <a:pt x="103" y="27"/>
                      <a:pt x="103" y="28"/>
                      <a:pt x="105" y="29"/>
                    </a:cubicBezTo>
                    <a:cubicBezTo>
                      <a:pt x="107" y="31"/>
                      <a:pt x="113" y="31"/>
                      <a:pt x="112" y="32"/>
                    </a:cubicBezTo>
                    <a:cubicBezTo>
                      <a:pt x="111" y="34"/>
                      <a:pt x="111" y="35"/>
                      <a:pt x="114" y="35"/>
                    </a:cubicBezTo>
                    <a:cubicBezTo>
                      <a:pt x="117" y="35"/>
                      <a:pt x="118" y="35"/>
                      <a:pt x="116" y="35"/>
                    </a:cubicBezTo>
                    <a:cubicBezTo>
                      <a:pt x="114" y="36"/>
                      <a:pt x="121" y="37"/>
                      <a:pt x="121" y="39"/>
                    </a:cubicBezTo>
                    <a:cubicBezTo>
                      <a:pt x="121" y="41"/>
                      <a:pt x="118" y="41"/>
                      <a:pt x="121" y="41"/>
                    </a:cubicBezTo>
                    <a:cubicBezTo>
                      <a:pt x="121" y="41"/>
                      <a:pt x="122" y="41"/>
                      <a:pt x="123" y="41"/>
                    </a:cubicBezTo>
                    <a:cubicBezTo>
                      <a:pt x="126" y="41"/>
                      <a:pt x="129" y="41"/>
                      <a:pt x="129" y="41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29" y="42"/>
                      <a:pt x="129" y="42"/>
                      <a:pt x="131" y="43"/>
                    </a:cubicBezTo>
                    <a:cubicBezTo>
                      <a:pt x="132" y="43"/>
                      <a:pt x="133" y="44"/>
                      <a:pt x="133" y="44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34" y="43"/>
                      <a:pt x="135" y="43"/>
                      <a:pt x="135" y="43"/>
                    </a:cubicBezTo>
                    <a:cubicBezTo>
                      <a:pt x="136" y="43"/>
                      <a:pt x="137" y="44"/>
                      <a:pt x="138" y="44"/>
                    </a:cubicBezTo>
                    <a:cubicBezTo>
                      <a:pt x="139" y="45"/>
                      <a:pt x="138" y="46"/>
                      <a:pt x="140" y="46"/>
                    </a:cubicBezTo>
                    <a:cubicBezTo>
                      <a:pt x="142" y="47"/>
                      <a:pt x="143" y="47"/>
                      <a:pt x="144" y="47"/>
                    </a:cubicBezTo>
                    <a:cubicBezTo>
                      <a:pt x="144" y="47"/>
                      <a:pt x="145" y="47"/>
                      <a:pt x="145" y="47"/>
                    </a:cubicBezTo>
                    <a:cubicBezTo>
                      <a:pt x="145" y="47"/>
                      <a:pt x="145" y="47"/>
                      <a:pt x="145" y="47"/>
                    </a:cubicBezTo>
                    <a:cubicBezTo>
                      <a:pt x="146" y="47"/>
                      <a:pt x="145" y="48"/>
                      <a:pt x="144" y="49"/>
                    </a:cubicBezTo>
                    <a:cubicBezTo>
                      <a:pt x="144" y="50"/>
                      <a:pt x="144" y="51"/>
                      <a:pt x="143" y="52"/>
                    </a:cubicBezTo>
                    <a:cubicBezTo>
                      <a:pt x="143" y="53"/>
                      <a:pt x="140" y="54"/>
                      <a:pt x="138" y="54"/>
                    </a:cubicBezTo>
                    <a:cubicBezTo>
                      <a:pt x="133" y="55"/>
                      <a:pt x="119" y="57"/>
                      <a:pt x="115" y="59"/>
                    </a:cubicBezTo>
                    <a:cubicBezTo>
                      <a:pt x="111" y="62"/>
                      <a:pt x="110" y="64"/>
                      <a:pt x="110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09" y="64"/>
                      <a:pt x="108" y="64"/>
                    </a:cubicBezTo>
                    <a:cubicBezTo>
                      <a:pt x="108" y="64"/>
                      <a:pt x="107" y="64"/>
                      <a:pt x="106" y="64"/>
                    </a:cubicBezTo>
                    <a:cubicBezTo>
                      <a:pt x="105" y="64"/>
                      <a:pt x="103" y="65"/>
                      <a:pt x="103" y="65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01" y="65"/>
                      <a:pt x="101" y="64"/>
                      <a:pt x="101" y="64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4"/>
                      <a:pt x="100" y="64"/>
                      <a:pt x="98" y="64"/>
                    </a:cubicBezTo>
                    <a:cubicBezTo>
                      <a:pt x="96" y="65"/>
                      <a:pt x="94" y="65"/>
                      <a:pt x="92" y="65"/>
                    </a:cubicBezTo>
                    <a:cubicBezTo>
                      <a:pt x="90" y="65"/>
                      <a:pt x="88" y="65"/>
                      <a:pt x="86" y="64"/>
                    </a:cubicBezTo>
                    <a:cubicBezTo>
                      <a:pt x="82" y="64"/>
                      <a:pt x="78" y="64"/>
                      <a:pt x="74" y="64"/>
                    </a:cubicBezTo>
                    <a:cubicBezTo>
                      <a:pt x="70" y="64"/>
                      <a:pt x="67" y="64"/>
                      <a:pt x="65" y="65"/>
                    </a:cubicBezTo>
                    <a:cubicBezTo>
                      <a:pt x="61" y="66"/>
                      <a:pt x="58" y="67"/>
                      <a:pt x="59" y="68"/>
                    </a:cubicBezTo>
                    <a:cubicBezTo>
                      <a:pt x="61" y="69"/>
                      <a:pt x="66" y="70"/>
                      <a:pt x="71" y="70"/>
                    </a:cubicBezTo>
                    <a:cubicBezTo>
                      <a:pt x="80" y="70"/>
                      <a:pt x="88" y="69"/>
                      <a:pt x="93" y="69"/>
                    </a:cubicBezTo>
                    <a:cubicBezTo>
                      <a:pt x="96" y="69"/>
                      <a:pt x="98" y="69"/>
                      <a:pt x="100" y="69"/>
                    </a:cubicBezTo>
                    <a:cubicBezTo>
                      <a:pt x="101" y="69"/>
                      <a:pt x="102" y="69"/>
                      <a:pt x="101" y="69"/>
                    </a:cubicBezTo>
                    <a:cubicBezTo>
                      <a:pt x="101" y="70"/>
                      <a:pt x="101" y="70"/>
                      <a:pt x="102" y="70"/>
                    </a:cubicBezTo>
                    <a:cubicBezTo>
                      <a:pt x="102" y="70"/>
                      <a:pt x="102" y="70"/>
                      <a:pt x="103" y="70"/>
                    </a:cubicBezTo>
                    <a:cubicBezTo>
                      <a:pt x="104" y="70"/>
                      <a:pt x="104" y="69"/>
                      <a:pt x="105" y="69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06" y="69"/>
                      <a:pt x="106" y="70"/>
                      <a:pt x="106" y="70"/>
                    </a:cubicBezTo>
                    <a:cubicBezTo>
                      <a:pt x="106" y="70"/>
                      <a:pt x="106" y="70"/>
                      <a:pt x="106" y="70"/>
                    </a:cubicBezTo>
                    <a:cubicBezTo>
                      <a:pt x="107" y="70"/>
                      <a:pt x="108" y="70"/>
                      <a:pt x="108" y="70"/>
                    </a:cubicBezTo>
                    <a:cubicBezTo>
                      <a:pt x="109" y="70"/>
                      <a:pt x="109" y="70"/>
                      <a:pt x="109" y="70"/>
                    </a:cubicBezTo>
                    <a:cubicBezTo>
                      <a:pt x="110" y="70"/>
                      <a:pt x="110" y="70"/>
                      <a:pt x="112" y="71"/>
                    </a:cubicBezTo>
                    <a:cubicBezTo>
                      <a:pt x="113" y="72"/>
                      <a:pt x="117" y="73"/>
                      <a:pt x="117" y="74"/>
                    </a:cubicBezTo>
                    <a:cubicBezTo>
                      <a:pt x="117" y="74"/>
                      <a:pt x="117" y="75"/>
                      <a:pt x="118" y="75"/>
                    </a:cubicBezTo>
                    <a:cubicBezTo>
                      <a:pt x="118" y="75"/>
                      <a:pt x="118" y="74"/>
                      <a:pt x="119" y="74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4"/>
                      <a:pt x="121" y="74"/>
                      <a:pt x="122" y="75"/>
                    </a:cubicBezTo>
                    <a:cubicBezTo>
                      <a:pt x="124" y="75"/>
                      <a:pt x="124" y="76"/>
                      <a:pt x="121" y="76"/>
                    </a:cubicBezTo>
                    <a:cubicBezTo>
                      <a:pt x="118" y="76"/>
                      <a:pt x="119" y="78"/>
                      <a:pt x="126" y="80"/>
                    </a:cubicBezTo>
                    <a:cubicBezTo>
                      <a:pt x="132" y="81"/>
                      <a:pt x="143" y="83"/>
                      <a:pt x="153" y="85"/>
                    </a:cubicBezTo>
                    <a:cubicBezTo>
                      <a:pt x="155" y="85"/>
                      <a:pt x="157" y="85"/>
                      <a:pt x="159" y="85"/>
                    </a:cubicBezTo>
                    <a:cubicBezTo>
                      <a:pt x="166" y="85"/>
                      <a:pt x="170" y="83"/>
                      <a:pt x="163" y="81"/>
                    </a:cubicBezTo>
                    <a:cubicBezTo>
                      <a:pt x="156" y="79"/>
                      <a:pt x="154" y="77"/>
                      <a:pt x="156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60" y="77"/>
                      <a:pt x="162" y="77"/>
                      <a:pt x="163" y="77"/>
                    </a:cubicBezTo>
                    <a:cubicBezTo>
                      <a:pt x="163" y="77"/>
                      <a:pt x="163" y="77"/>
                      <a:pt x="163" y="77"/>
                    </a:cubicBezTo>
                    <a:cubicBezTo>
                      <a:pt x="163" y="77"/>
                      <a:pt x="163" y="77"/>
                      <a:pt x="163" y="77"/>
                    </a:cubicBezTo>
                    <a:cubicBezTo>
                      <a:pt x="164" y="77"/>
                      <a:pt x="166" y="78"/>
                      <a:pt x="168" y="78"/>
                    </a:cubicBezTo>
                    <a:cubicBezTo>
                      <a:pt x="169" y="79"/>
                      <a:pt x="171" y="80"/>
                      <a:pt x="172" y="80"/>
                    </a:cubicBezTo>
                    <a:cubicBezTo>
                      <a:pt x="172" y="80"/>
                      <a:pt x="172" y="79"/>
                      <a:pt x="173" y="79"/>
                    </a:cubicBezTo>
                    <a:cubicBezTo>
                      <a:pt x="173" y="79"/>
                      <a:pt x="173" y="79"/>
                      <a:pt x="173" y="79"/>
                    </a:cubicBezTo>
                    <a:cubicBezTo>
                      <a:pt x="174" y="79"/>
                      <a:pt x="174" y="79"/>
                      <a:pt x="175" y="79"/>
                    </a:cubicBezTo>
                    <a:cubicBezTo>
                      <a:pt x="176" y="80"/>
                      <a:pt x="177" y="80"/>
                      <a:pt x="178" y="80"/>
                    </a:cubicBezTo>
                    <a:cubicBezTo>
                      <a:pt x="178" y="80"/>
                      <a:pt x="178" y="80"/>
                      <a:pt x="178" y="80"/>
                    </a:cubicBezTo>
                    <a:cubicBezTo>
                      <a:pt x="178" y="80"/>
                      <a:pt x="178" y="80"/>
                      <a:pt x="178" y="80"/>
                    </a:cubicBezTo>
                    <a:cubicBezTo>
                      <a:pt x="178" y="80"/>
                      <a:pt x="179" y="80"/>
                      <a:pt x="179" y="80"/>
                    </a:cubicBezTo>
                    <a:cubicBezTo>
                      <a:pt x="179" y="81"/>
                      <a:pt x="179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1" y="81"/>
                      <a:pt x="182" y="81"/>
                      <a:pt x="183" y="81"/>
                    </a:cubicBezTo>
                    <a:cubicBezTo>
                      <a:pt x="183" y="82"/>
                      <a:pt x="185" y="82"/>
                      <a:pt x="186" y="83"/>
                    </a:cubicBezTo>
                    <a:cubicBezTo>
                      <a:pt x="187" y="83"/>
                      <a:pt x="187" y="83"/>
                      <a:pt x="188" y="83"/>
                    </a:cubicBezTo>
                    <a:cubicBezTo>
                      <a:pt x="188" y="83"/>
                      <a:pt x="189" y="83"/>
                      <a:pt x="188" y="82"/>
                    </a:cubicBezTo>
                    <a:cubicBezTo>
                      <a:pt x="188" y="82"/>
                      <a:pt x="188" y="81"/>
                      <a:pt x="189" y="81"/>
                    </a:cubicBezTo>
                    <a:cubicBezTo>
                      <a:pt x="189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1" y="81"/>
                      <a:pt x="193" y="80"/>
                      <a:pt x="193" y="79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4" y="78"/>
                    </a:cubicBezTo>
                    <a:cubicBezTo>
                      <a:pt x="194" y="78"/>
                      <a:pt x="195" y="79"/>
                      <a:pt x="195" y="79"/>
                    </a:cubicBezTo>
                    <a:cubicBezTo>
                      <a:pt x="197" y="79"/>
                      <a:pt x="199" y="78"/>
                      <a:pt x="198" y="76"/>
                    </a:cubicBezTo>
                    <a:cubicBezTo>
                      <a:pt x="197" y="74"/>
                      <a:pt x="193" y="73"/>
                      <a:pt x="195" y="73"/>
                    </a:cubicBezTo>
                    <a:cubicBezTo>
                      <a:pt x="197" y="73"/>
                      <a:pt x="196" y="72"/>
                      <a:pt x="194" y="72"/>
                    </a:cubicBezTo>
                    <a:cubicBezTo>
                      <a:pt x="192" y="72"/>
                      <a:pt x="191" y="72"/>
                      <a:pt x="192" y="71"/>
                    </a:cubicBezTo>
                    <a:cubicBezTo>
                      <a:pt x="193" y="71"/>
                      <a:pt x="192" y="71"/>
                      <a:pt x="191" y="71"/>
                    </a:cubicBezTo>
                    <a:cubicBezTo>
                      <a:pt x="190" y="71"/>
                      <a:pt x="190" y="71"/>
                      <a:pt x="189" y="71"/>
                    </a:cubicBezTo>
                    <a:cubicBezTo>
                      <a:pt x="189" y="71"/>
                      <a:pt x="189" y="71"/>
                      <a:pt x="189" y="71"/>
                    </a:cubicBezTo>
                    <a:cubicBezTo>
                      <a:pt x="187" y="71"/>
                      <a:pt x="187" y="70"/>
                      <a:pt x="187" y="70"/>
                    </a:cubicBezTo>
                    <a:cubicBezTo>
                      <a:pt x="187" y="69"/>
                      <a:pt x="186" y="69"/>
                      <a:pt x="185" y="69"/>
                    </a:cubicBezTo>
                    <a:cubicBezTo>
                      <a:pt x="184" y="69"/>
                      <a:pt x="184" y="69"/>
                      <a:pt x="184" y="69"/>
                    </a:cubicBezTo>
                    <a:cubicBezTo>
                      <a:pt x="184" y="69"/>
                      <a:pt x="184" y="69"/>
                      <a:pt x="184" y="69"/>
                    </a:cubicBezTo>
                    <a:cubicBezTo>
                      <a:pt x="183" y="69"/>
                      <a:pt x="181" y="69"/>
                      <a:pt x="181" y="68"/>
                    </a:cubicBezTo>
                    <a:cubicBezTo>
                      <a:pt x="180" y="67"/>
                      <a:pt x="182" y="66"/>
                      <a:pt x="180" y="66"/>
                    </a:cubicBezTo>
                    <a:cubicBezTo>
                      <a:pt x="178" y="66"/>
                      <a:pt x="179" y="65"/>
                      <a:pt x="177" y="65"/>
                    </a:cubicBezTo>
                    <a:cubicBezTo>
                      <a:pt x="177" y="65"/>
                      <a:pt x="177" y="65"/>
                      <a:pt x="176" y="65"/>
                    </a:cubicBezTo>
                    <a:cubicBezTo>
                      <a:pt x="176" y="65"/>
                      <a:pt x="176" y="65"/>
                      <a:pt x="176" y="65"/>
                    </a:cubicBezTo>
                    <a:cubicBezTo>
                      <a:pt x="174" y="65"/>
                      <a:pt x="178" y="64"/>
                      <a:pt x="175" y="63"/>
                    </a:cubicBezTo>
                    <a:cubicBezTo>
                      <a:pt x="174" y="62"/>
                      <a:pt x="172" y="61"/>
                      <a:pt x="173" y="61"/>
                    </a:cubicBezTo>
                    <a:cubicBezTo>
                      <a:pt x="173" y="61"/>
                      <a:pt x="174" y="61"/>
                      <a:pt x="176" y="62"/>
                    </a:cubicBezTo>
                    <a:cubicBezTo>
                      <a:pt x="179" y="62"/>
                      <a:pt x="181" y="62"/>
                      <a:pt x="182" y="62"/>
                    </a:cubicBezTo>
                    <a:cubicBezTo>
                      <a:pt x="184" y="62"/>
                      <a:pt x="184" y="62"/>
                      <a:pt x="184" y="61"/>
                    </a:cubicBezTo>
                    <a:cubicBezTo>
                      <a:pt x="183" y="61"/>
                      <a:pt x="183" y="60"/>
                      <a:pt x="183" y="60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5" y="61"/>
                      <a:pt x="185" y="61"/>
                      <a:pt x="186" y="61"/>
                    </a:cubicBezTo>
                    <a:cubicBezTo>
                      <a:pt x="186" y="61"/>
                      <a:pt x="186" y="61"/>
                      <a:pt x="187" y="61"/>
                    </a:cubicBezTo>
                    <a:cubicBezTo>
                      <a:pt x="187" y="61"/>
                      <a:pt x="188" y="60"/>
                      <a:pt x="186" y="60"/>
                    </a:cubicBezTo>
                    <a:cubicBezTo>
                      <a:pt x="185" y="60"/>
                      <a:pt x="186" y="59"/>
                      <a:pt x="187" y="59"/>
                    </a:cubicBezTo>
                    <a:cubicBezTo>
                      <a:pt x="187" y="59"/>
                      <a:pt x="188" y="59"/>
                      <a:pt x="188" y="59"/>
                    </a:cubicBezTo>
                    <a:cubicBezTo>
                      <a:pt x="190" y="60"/>
                      <a:pt x="189" y="61"/>
                      <a:pt x="194" y="62"/>
                    </a:cubicBezTo>
                    <a:cubicBezTo>
                      <a:pt x="196" y="62"/>
                      <a:pt x="197" y="62"/>
                      <a:pt x="199" y="62"/>
                    </a:cubicBezTo>
                    <a:cubicBezTo>
                      <a:pt x="200" y="62"/>
                      <a:pt x="200" y="62"/>
                      <a:pt x="201" y="62"/>
                    </a:cubicBezTo>
                    <a:cubicBezTo>
                      <a:pt x="201" y="62"/>
                      <a:pt x="202" y="62"/>
                      <a:pt x="202" y="62"/>
                    </a:cubicBezTo>
                    <a:cubicBezTo>
                      <a:pt x="202" y="62"/>
                      <a:pt x="202" y="62"/>
                      <a:pt x="201" y="62"/>
                    </a:cubicBezTo>
                    <a:cubicBezTo>
                      <a:pt x="200" y="63"/>
                      <a:pt x="201" y="63"/>
                      <a:pt x="202" y="63"/>
                    </a:cubicBezTo>
                    <a:cubicBezTo>
                      <a:pt x="203" y="63"/>
                      <a:pt x="204" y="63"/>
                      <a:pt x="206" y="62"/>
                    </a:cubicBezTo>
                    <a:cubicBezTo>
                      <a:pt x="208" y="62"/>
                      <a:pt x="210" y="62"/>
                      <a:pt x="210" y="62"/>
                    </a:cubicBezTo>
                    <a:cubicBezTo>
                      <a:pt x="211" y="62"/>
                      <a:pt x="211" y="62"/>
                      <a:pt x="208" y="63"/>
                    </a:cubicBezTo>
                    <a:cubicBezTo>
                      <a:pt x="205" y="64"/>
                      <a:pt x="203" y="65"/>
                      <a:pt x="204" y="65"/>
                    </a:cubicBezTo>
                    <a:cubicBezTo>
                      <a:pt x="205" y="65"/>
                      <a:pt x="205" y="65"/>
                      <a:pt x="205" y="65"/>
                    </a:cubicBezTo>
                    <a:cubicBezTo>
                      <a:pt x="205" y="65"/>
                      <a:pt x="205" y="65"/>
                      <a:pt x="205" y="65"/>
                    </a:cubicBezTo>
                    <a:cubicBezTo>
                      <a:pt x="206" y="65"/>
                      <a:pt x="206" y="65"/>
                      <a:pt x="205" y="65"/>
                    </a:cubicBezTo>
                    <a:cubicBezTo>
                      <a:pt x="204" y="65"/>
                      <a:pt x="203" y="65"/>
                      <a:pt x="204" y="65"/>
                    </a:cubicBezTo>
                    <a:cubicBezTo>
                      <a:pt x="204" y="65"/>
                      <a:pt x="204" y="65"/>
                      <a:pt x="204" y="65"/>
                    </a:cubicBezTo>
                    <a:cubicBezTo>
                      <a:pt x="205" y="65"/>
                      <a:pt x="205" y="65"/>
                      <a:pt x="205" y="65"/>
                    </a:cubicBezTo>
                    <a:cubicBezTo>
                      <a:pt x="206" y="65"/>
                      <a:pt x="206" y="66"/>
                      <a:pt x="205" y="66"/>
                    </a:cubicBezTo>
                    <a:cubicBezTo>
                      <a:pt x="203" y="66"/>
                      <a:pt x="204" y="67"/>
                      <a:pt x="205" y="67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5" y="67"/>
                      <a:pt x="205" y="67"/>
                      <a:pt x="206" y="67"/>
                    </a:cubicBezTo>
                    <a:cubicBezTo>
                      <a:pt x="207" y="67"/>
                      <a:pt x="206" y="67"/>
                      <a:pt x="206" y="68"/>
                    </a:cubicBezTo>
                    <a:cubicBezTo>
                      <a:pt x="206" y="68"/>
                      <a:pt x="206" y="68"/>
                      <a:pt x="207" y="68"/>
                    </a:cubicBezTo>
                    <a:cubicBezTo>
                      <a:pt x="207" y="68"/>
                      <a:pt x="207" y="68"/>
                      <a:pt x="207" y="6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9" y="68"/>
                      <a:pt x="209" y="68"/>
                      <a:pt x="209" y="69"/>
                    </a:cubicBezTo>
                    <a:cubicBezTo>
                      <a:pt x="209" y="69"/>
                      <a:pt x="210" y="69"/>
                      <a:pt x="211" y="69"/>
                    </a:cubicBezTo>
                    <a:cubicBezTo>
                      <a:pt x="211" y="69"/>
                      <a:pt x="211" y="69"/>
                      <a:pt x="212" y="69"/>
                    </a:cubicBezTo>
                    <a:cubicBezTo>
                      <a:pt x="212" y="69"/>
                      <a:pt x="212" y="69"/>
                      <a:pt x="212" y="69"/>
                    </a:cubicBezTo>
                    <a:cubicBezTo>
                      <a:pt x="213" y="69"/>
                      <a:pt x="214" y="69"/>
                      <a:pt x="215" y="70"/>
                    </a:cubicBezTo>
                    <a:cubicBezTo>
                      <a:pt x="215" y="70"/>
                      <a:pt x="215" y="70"/>
                      <a:pt x="216" y="70"/>
                    </a:cubicBezTo>
                    <a:cubicBezTo>
                      <a:pt x="217" y="70"/>
                      <a:pt x="218" y="70"/>
                      <a:pt x="219" y="69"/>
                    </a:cubicBezTo>
                    <a:cubicBezTo>
                      <a:pt x="220" y="68"/>
                      <a:pt x="219" y="66"/>
                      <a:pt x="220" y="66"/>
                    </a:cubicBezTo>
                    <a:cubicBezTo>
                      <a:pt x="221" y="65"/>
                      <a:pt x="221" y="65"/>
                      <a:pt x="222" y="65"/>
                    </a:cubicBezTo>
                    <a:cubicBezTo>
                      <a:pt x="223" y="65"/>
                      <a:pt x="224" y="65"/>
                      <a:pt x="225" y="66"/>
                    </a:cubicBezTo>
                    <a:cubicBezTo>
                      <a:pt x="226" y="66"/>
                      <a:pt x="227" y="66"/>
                      <a:pt x="228" y="66"/>
                    </a:cubicBezTo>
                    <a:cubicBezTo>
                      <a:pt x="229" y="66"/>
                      <a:pt x="230" y="66"/>
                      <a:pt x="230" y="66"/>
                    </a:cubicBezTo>
                    <a:cubicBezTo>
                      <a:pt x="229" y="65"/>
                      <a:pt x="230" y="65"/>
                      <a:pt x="231" y="65"/>
                    </a:cubicBezTo>
                    <a:cubicBezTo>
                      <a:pt x="231" y="65"/>
                      <a:pt x="231" y="65"/>
                      <a:pt x="231" y="65"/>
                    </a:cubicBezTo>
                    <a:cubicBezTo>
                      <a:pt x="232" y="65"/>
                      <a:pt x="232" y="65"/>
                      <a:pt x="232" y="65"/>
                    </a:cubicBezTo>
                    <a:cubicBezTo>
                      <a:pt x="233" y="65"/>
                      <a:pt x="234" y="65"/>
                      <a:pt x="233" y="64"/>
                    </a:cubicBezTo>
                    <a:cubicBezTo>
                      <a:pt x="232" y="64"/>
                      <a:pt x="232" y="64"/>
                      <a:pt x="233" y="64"/>
                    </a:cubicBezTo>
                    <a:cubicBezTo>
                      <a:pt x="234" y="64"/>
                      <a:pt x="234" y="64"/>
                      <a:pt x="235" y="64"/>
                    </a:cubicBezTo>
                    <a:cubicBezTo>
                      <a:pt x="236" y="64"/>
                      <a:pt x="236" y="64"/>
                      <a:pt x="236" y="64"/>
                    </a:cubicBezTo>
                    <a:cubicBezTo>
                      <a:pt x="237" y="64"/>
                      <a:pt x="237" y="64"/>
                      <a:pt x="236" y="63"/>
                    </a:cubicBezTo>
                    <a:cubicBezTo>
                      <a:pt x="235" y="63"/>
                      <a:pt x="234" y="63"/>
                      <a:pt x="234" y="63"/>
                    </a:cubicBezTo>
                    <a:cubicBezTo>
                      <a:pt x="234" y="63"/>
                      <a:pt x="235" y="63"/>
                      <a:pt x="235" y="63"/>
                    </a:cubicBezTo>
                    <a:cubicBezTo>
                      <a:pt x="235" y="63"/>
                      <a:pt x="235" y="63"/>
                      <a:pt x="236" y="63"/>
                    </a:cubicBezTo>
                    <a:cubicBezTo>
                      <a:pt x="237" y="63"/>
                      <a:pt x="238" y="62"/>
                      <a:pt x="237" y="62"/>
                    </a:cubicBezTo>
                    <a:cubicBezTo>
                      <a:pt x="237" y="62"/>
                      <a:pt x="237" y="62"/>
                      <a:pt x="237" y="62"/>
                    </a:cubicBezTo>
                    <a:cubicBezTo>
                      <a:pt x="238" y="62"/>
                      <a:pt x="239" y="62"/>
                      <a:pt x="242" y="62"/>
                    </a:cubicBezTo>
                    <a:cubicBezTo>
                      <a:pt x="242" y="62"/>
                      <a:pt x="243" y="62"/>
                      <a:pt x="243" y="62"/>
                    </a:cubicBezTo>
                    <a:cubicBezTo>
                      <a:pt x="244" y="62"/>
                      <a:pt x="245" y="62"/>
                      <a:pt x="245" y="62"/>
                    </a:cubicBezTo>
                    <a:cubicBezTo>
                      <a:pt x="246" y="62"/>
                      <a:pt x="246" y="62"/>
                      <a:pt x="246" y="62"/>
                    </a:cubicBezTo>
                    <a:cubicBezTo>
                      <a:pt x="246" y="62"/>
                      <a:pt x="245" y="62"/>
                      <a:pt x="245" y="62"/>
                    </a:cubicBezTo>
                    <a:cubicBezTo>
                      <a:pt x="245" y="62"/>
                      <a:pt x="245" y="62"/>
                      <a:pt x="245" y="62"/>
                    </a:cubicBezTo>
                    <a:cubicBezTo>
                      <a:pt x="245" y="62"/>
                      <a:pt x="244" y="62"/>
                      <a:pt x="244" y="62"/>
                    </a:cubicBezTo>
                    <a:cubicBezTo>
                      <a:pt x="244" y="62"/>
                      <a:pt x="244" y="62"/>
                      <a:pt x="245" y="62"/>
                    </a:cubicBezTo>
                    <a:cubicBezTo>
                      <a:pt x="245" y="62"/>
                      <a:pt x="245" y="62"/>
                      <a:pt x="245" y="62"/>
                    </a:cubicBezTo>
                    <a:cubicBezTo>
                      <a:pt x="245" y="62"/>
                      <a:pt x="245" y="62"/>
                      <a:pt x="245" y="62"/>
                    </a:cubicBezTo>
                    <a:cubicBezTo>
                      <a:pt x="246" y="62"/>
                      <a:pt x="247" y="61"/>
                      <a:pt x="245" y="61"/>
                    </a:cubicBezTo>
                    <a:cubicBezTo>
                      <a:pt x="244" y="61"/>
                      <a:pt x="244" y="60"/>
                      <a:pt x="246" y="60"/>
                    </a:cubicBezTo>
                    <a:cubicBezTo>
                      <a:pt x="246" y="60"/>
                      <a:pt x="246" y="60"/>
                      <a:pt x="247" y="61"/>
                    </a:cubicBezTo>
                    <a:cubicBezTo>
                      <a:pt x="248" y="61"/>
                      <a:pt x="249" y="61"/>
                      <a:pt x="251" y="61"/>
                    </a:cubicBezTo>
                    <a:cubicBezTo>
                      <a:pt x="250" y="61"/>
                      <a:pt x="250" y="60"/>
                      <a:pt x="249" y="59"/>
                    </a:cubicBezTo>
                    <a:cubicBezTo>
                      <a:pt x="248" y="59"/>
                      <a:pt x="245" y="58"/>
                      <a:pt x="244" y="58"/>
                    </a:cubicBezTo>
                    <a:cubicBezTo>
                      <a:pt x="243" y="58"/>
                      <a:pt x="242" y="58"/>
                      <a:pt x="242" y="58"/>
                    </a:cubicBezTo>
                    <a:cubicBezTo>
                      <a:pt x="241" y="59"/>
                      <a:pt x="241" y="59"/>
                      <a:pt x="240" y="59"/>
                    </a:cubicBezTo>
                    <a:cubicBezTo>
                      <a:pt x="240" y="59"/>
                      <a:pt x="240" y="59"/>
                      <a:pt x="239" y="59"/>
                    </a:cubicBezTo>
                    <a:cubicBezTo>
                      <a:pt x="239" y="59"/>
                      <a:pt x="239" y="58"/>
                      <a:pt x="238" y="58"/>
                    </a:cubicBezTo>
                    <a:cubicBezTo>
                      <a:pt x="237" y="58"/>
                      <a:pt x="236" y="59"/>
                      <a:pt x="236" y="59"/>
                    </a:cubicBezTo>
                    <a:cubicBezTo>
                      <a:pt x="236" y="59"/>
                      <a:pt x="235" y="59"/>
                      <a:pt x="235" y="59"/>
                    </a:cubicBezTo>
                    <a:cubicBezTo>
                      <a:pt x="235" y="59"/>
                      <a:pt x="234" y="59"/>
                      <a:pt x="235" y="58"/>
                    </a:cubicBezTo>
                    <a:cubicBezTo>
                      <a:pt x="236" y="58"/>
                      <a:pt x="236" y="58"/>
                      <a:pt x="235" y="58"/>
                    </a:cubicBezTo>
                    <a:cubicBezTo>
                      <a:pt x="235" y="58"/>
                      <a:pt x="234" y="58"/>
                      <a:pt x="233" y="58"/>
                    </a:cubicBezTo>
                    <a:cubicBezTo>
                      <a:pt x="232" y="58"/>
                      <a:pt x="232" y="58"/>
                      <a:pt x="232" y="58"/>
                    </a:cubicBezTo>
                    <a:cubicBezTo>
                      <a:pt x="231" y="58"/>
                      <a:pt x="232" y="58"/>
                      <a:pt x="233" y="57"/>
                    </a:cubicBezTo>
                    <a:cubicBezTo>
                      <a:pt x="235" y="57"/>
                      <a:pt x="236" y="56"/>
                      <a:pt x="235" y="56"/>
                    </a:cubicBezTo>
                    <a:cubicBezTo>
                      <a:pt x="234" y="56"/>
                      <a:pt x="234" y="56"/>
                      <a:pt x="233" y="57"/>
                    </a:cubicBezTo>
                    <a:cubicBezTo>
                      <a:pt x="231" y="57"/>
                      <a:pt x="230" y="57"/>
                      <a:pt x="230" y="57"/>
                    </a:cubicBezTo>
                    <a:cubicBezTo>
                      <a:pt x="229" y="57"/>
                      <a:pt x="229" y="57"/>
                      <a:pt x="229" y="57"/>
                    </a:cubicBezTo>
                    <a:cubicBezTo>
                      <a:pt x="230" y="56"/>
                      <a:pt x="229" y="56"/>
                      <a:pt x="226" y="56"/>
                    </a:cubicBezTo>
                    <a:cubicBezTo>
                      <a:pt x="226" y="56"/>
                      <a:pt x="226" y="56"/>
                      <a:pt x="226" y="56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2" y="56"/>
                      <a:pt x="222" y="56"/>
                      <a:pt x="224" y="56"/>
                    </a:cubicBezTo>
                    <a:cubicBezTo>
                      <a:pt x="226" y="56"/>
                      <a:pt x="227" y="56"/>
                      <a:pt x="226" y="56"/>
                    </a:cubicBezTo>
                    <a:cubicBezTo>
                      <a:pt x="225" y="55"/>
                      <a:pt x="226" y="55"/>
                      <a:pt x="226" y="54"/>
                    </a:cubicBezTo>
                    <a:cubicBezTo>
                      <a:pt x="226" y="53"/>
                      <a:pt x="224" y="53"/>
                      <a:pt x="222" y="53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22" y="53"/>
                      <a:pt x="221" y="53"/>
                      <a:pt x="221" y="53"/>
                    </a:cubicBezTo>
                    <a:cubicBezTo>
                      <a:pt x="220" y="53"/>
                      <a:pt x="219" y="52"/>
                      <a:pt x="221" y="52"/>
                    </a:cubicBezTo>
                    <a:cubicBezTo>
                      <a:pt x="221" y="51"/>
                      <a:pt x="221" y="51"/>
                      <a:pt x="221" y="51"/>
                    </a:cubicBezTo>
                    <a:cubicBezTo>
                      <a:pt x="221" y="51"/>
                      <a:pt x="220" y="52"/>
                      <a:pt x="218" y="52"/>
                    </a:cubicBezTo>
                    <a:cubicBezTo>
                      <a:pt x="217" y="52"/>
                      <a:pt x="216" y="53"/>
                      <a:pt x="216" y="53"/>
                    </a:cubicBezTo>
                    <a:cubicBezTo>
                      <a:pt x="215" y="53"/>
                      <a:pt x="215" y="52"/>
                      <a:pt x="216" y="52"/>
                    </a:cubicBezTo>
                    <a:cubicBezTo>
                      <a:pt x="216" y="52"/>
                      <a:pt x="216" y="51"/>
                      <a:pt x="215" y="51"/>
                    </a:cubicBezTo>
                    <a:cubicBezTo>
                      <a:pt x="215" y="51"/>
                      <a:pt x="214" y="52"/>
                      <a:pt x="213" y="52"/>
                    </a:cubicBezTo>
                    <a:cubicBezTo>
                      <a:pt x="211" y="52"/>
                      <a:pt x="210" y="53"/>
                      <a:pt x="210" y="53"/>
                    </a:cubicBezTo>
                    <a:cubicBezTo>
                      <a:pt x="210" y="53"/>
                      <a:pt x="210" y="52"/>
                      <a:pt x="210" y="52"/>
                    </a:cubicBezTo>
                    <a:cubicBezTo>
                      <a:pt x="211" y="51"/>
                      <a:pt x="211" y="51"/>
                      <a:pt x="210" y="51"/>
                    </a:cubicBezTo>
                    <a:cubicBezTo>
                      <a:pt x="210" y="51"/>
                      <a:pt x="210" y="51"/>
                      <a:pt x="209" y="51"/>
                    </a:cubicBezTo>
                    <a:cubicBezTo>
                      <a:pt x="209" y="51"/>
                      <a:pt x="209" y="51"/>
                      <a:pt x="209" y="51"/>
                    </a:cubicBezTo>
                    <a:cubicBezTo>
                      <a:pt x="208" y="51"/>
                      <a:pt x="209" y="51"/>
                      <a:pt x="208" y="50"/>
                    </a:cubicBezTo>
                    <a:cubicBezTo>
                      <a:pt x="206" y="49"/>
                      <a:pt x="201" y="49"/>
                      <a:pt x="202" y="49"/>
                    </a:cubicBezTo>
                    <a:cubicBezTo>
                      <a:pt x="203" y="49"/>
                      <a:pt x="203" y="49"/>
                      <a:pt x="202" y="49"/>
                    </a:cubicBezTo>
                    <a:cubicBezTo>
                      <a:pt x="202" y="49"/>
                      <a:pt x="201" y="49"/>
                      <a:pt x="200" y="49"/>
                    </a:cubicBezTo>
                    <a:cubicBezTo>
                      <a:pt x="200" y="49"/>
                      <a:pt x="200" y="49"/>
                      <a:pt x="199" y="49"/>
                    </a:cubicBezTo>
                    <a:cubicBezTo>
                      <a:pt x="199" y="49"/>
                      <a:pt x="200" y="49"/>
                      <a:pt x="202" y="49"/>
                    </a:cubicBezTo>
                    <a:cubicBezTo>
                      <a:pt x="205" y="48"/>
                      <a:pt x="208" y="48"/>
                      <a:pt x="208" y="48"/>
                    </a:cubicBezTo>
                    <a:cubicBezTo>
                      <a:pt x="208" y="48"/>
                      <a:pt x="207" y="48"/>
                      <a:pt x="204" y="48"/>
                    </a:cubicBezTo>
                    <a:cubicBezTo>
                      <a:pt x="204" y="48"/>
                      <a:pt x="204" y="48"/>
                      <a:pt x="204" y="48"/>
                    </a:cubicBezTo>
                    <a:cubicBezTo>
                      <a:pt x="204" y="48"/>
                      <a:pt x="203" y="48"/>
                      <a:pt x="203" y="48"/>
                    </a:cubicBezTo>
                    <a:cubicBezTo>
                      <a:pt x="201" y="48"/>
                      <a:pt x="199" y="47"/>
                      <a:pt x="199" y="47"/>
                    </a:cubicBezTo>
                    <a:cubicBezTo>
                      <a:pt x="200" y="47"/>
                      <a:pt x="197" y="47"/>
                      <a:pt x="194" y="47"/>
                    </a:cubicBezTo>
                    <a:cubicBezTo>
                      <a:pt x="192" y="47"/>
                      <a:pt x="191" y="46"/>
                      <a:pt x="192" y="46"/>
                    </a:cubicBezTo>
                    <a:cubicBezTo>
                      <a:pt x="193" y="46"/>
                      <a:pt x="193" y="46"/>
                      <a:pt x="193" y="46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5" y="46"/>
                      <a:pt x="194" y="46"/>
                      <a:pt x="192" y="45"/>
                    </a:cubicBezTo>
                    <a:cubicBezTo>
                      <a:pt x="190" y="45"/>
                      <a:pt x="190" y="45"/>
                      <a:pt x="192" y="45"/>
                    </a:cubicBezTo>
                    <a:cubicBezTo>
                      <a:pt x="193" y="45"/>
                      <a:pt x="193" y="45"/>
                      <a:pt x="195" y="45"/>
                    </a:cubicBezTo>
                    <a:cubicBezTo>
                      <a:pt x="195" y="45"/>
                      <a:pt x="196" y="45"/>
                      <a:pt x="197" y="45"/>
                    </a:cubicBezTo>
                    <a:cubicBezTo>
                      <a:pt x="200" y="45"/>
                      <a:pt x="202" y="45"/>
                      <a:pt x="200" y="44"/>
                    </a:cubicBezTo>
                    <a:cubicBezTo>
                      <a:pt x="199" y="44"/>
                      <a:pt x="199" y="44"/>
                      <a:pt x="200" y="44"/>
                    </a:cubicBezTo>
                    <a:cubicBezTo>
                      <a:pt x="200" y="44"/>
                      <a:pt x="201" y="44"/>
                      <a:pt x="201" y="44"/>
                    </a:cubicBezTo>
                    <a:cubicBezTo>
                      <a:pt x="201" y="44"/>
                      <a:pt x="201" y="44"/>
                      <a:pt x="201" y="44"/>
                    </a:cubicBezTo>
                    <a:cubicBezTo>
                      <a:pt x="203" y="44"/>
                      <a:pt x="202" y="43"/>
                      <a:pt x="199" y="43"/>
                    </a:cubicBezTo>
                    <a:cubicBezTo>
                      <a:pt x="196" y="43"/>
                      <a:pt x="195" y="43"/>
                      <a:pt x="197" y="42"/>
                    </a:cubicBezTo>
                    <a:cubicBezTo>
                      <a:pt x="200" y="42"/>
                      <a:pt x="201" y="42"/>
                      <a:pt x="200" y="42"/>
                    </a:cubicBezTo>
                    <a:cubicBezTo>
                      <a:pt x="199" y="42"/>
                      <a:pt x="199" y="42"/>
                      <a:pt x="199" y="42"/>
                    </a:cubicBezTo>
                    <a:cubicBezTo>
                      <a:pt x="199" y="42"/>
                      <a:pt x="199" y="42"/>
                      <a:pt x="199" y="42"/>
                    </a:cubicBezTo>
                    <a:cubicBezTo>
                      <a:pt x="200" y="42"/>
                      <a:pt x="200" y="42"/>
                      <a:pt x="200" y="42"/>
                    </a:cubicBezTo>
                    <a:cubicBezTo>
                      <a:pt x="201" y="42"/>
                      <a:pt x="204" y="42"/>
                      <a:pt x="207" y="42"/>
                    </a:cubicBezTo>
                    <a:cubicBezTo>
                      <a:pt x="208" y="42"/>
                      <a:pt x="208" y="42"/>
                      <a:pt x="209" y="42"/>
                    </a:cubicBezTo>
                    <a:cubicBezTo>
                      <a:pt x="213" y="42"/>
                      <a:pt x="215" y="41"/>
                      <a:pt x="208" y="40"/>
                    </a:cubicBezTo>
                    <a:cubicBezTo>
                      <a:pt x="201" y="39"/>
                      <a:pt x="203" y="39"/>
                      <a:pt x="212" y="37"/>
                    </a:cubicBezTo>
                    <a:cubicBezTo>
                      <a:pt x="219" y="36"/>
                      <a:pt x="223" y="35"/>
                      <a:pt x="212" y="35"/>
                    </a:cubicBezTo>
                    <a:cubicBezTo>
                      <a:pt x="212" y="35"/>
                      <a:pt x="212" y="35"/>
                      <a:pt x="212" y="35"/>
                    </a:cubicBezTo>
                    <a:cubicBezTo>
                      <a:pt x="211" y="35"/>
                      <a:pt x="206" y="36"/>
                      <a:pt x="200" y="37"/>
                    </a:cubicBezTo>
                    <a:cubicBezTo>
                      <a:pt x="196" y="37"/>
                      <a:pt x="194" y="37"/>
                      <a:pt x="193" y="37"/>
                    </a:cubicBezTo>
                    <a:cubicBezTo>
                      <a:pt x="193" y="37"/>
                      <a:pt x="193" y="37"/>
                      <a:pt x="195" y="37"/>
                    </a:cubicBezTo>
                    <a:cubicBezTo>
                      <a:pt x="199" y="36"/>
                      <a:pt x="199" y="36"/>
                      <a:pt x="196" y="36"/>
                    </a:cubicBezTo>
                    <a:cubicBezTo>
                      <a:pt x="196" y="36"/>
                      <a:pt x="195" y="36"/>
                      <a:pt x="193" y="36"/>
                    </a:cubicBezTo>
                    <a:cubicBezTo>
                      <a:pt x="189" y="36"/>
                      <a:pt x="187" y="36"/>
                      <a:pt x="186" y="36"/>
                    </a:cubicBezTo>
                    <a:cubicBezTo>
                      <a:pt x="186" y="36"/>
                      <a:pt x="186" y="36"/>
                      <a:pt x="187" y="36"/>
                    </a:cubicBezTo>
                    <a:cubicBezTo>
                      <a:pt x="188" y="36"/>
                      <a:pt x="189" y="36"/>
                      <a:pt x="188" y="36"/>
                    </a:cubicBezTo>
                    <a:cubicBezTo>
                      <a:pt x="187" y="36"/>
                      <a:pt x="191" y="35"/>
                      <a:pt x="197" y="35"/>
                    </a:cubicBezTo>
                    <a:cubicBezTo>
                      <a:pt x="202" y="34"/>
                      <a:pt x="205" y="34"/>
                      <a:pt x="207" y="34"/>
                    </a:cubicBezTo>
                    <a:cubicBezTo>
                      <a:pt x="207" y="34"/>
                      <a:pt x="207" y="34"/>
                      <a:pt x="207" y="34"/>
                    </a:cubicBezTo>
                    <a:cubicBezTo>
                      <a:pt x="207" y="34"/>
                      <a:pt x="207" y="34"/>
                      <a:pt x="207" y="34"/>
                    </a:cubicBezTo>
                    <a:cubicBezTo>
                      <a:pt x="208" y="34"/>
                      <a:pt x="211" y="32"/>
                      <a:pt x="204" y="31"/>
                    </a:cubicBezTo>
                    <a:cubicBezTo>
                      <a:pt x="202" y="31"/>
                      <a:pt x="200" y="31"/>
                      <a:pt x="199" y="31"/>
                    </a:cubicBezTo>
                    <a:cubicBezTo>
                      <a:pt x="197" y="31"/>
                      <a:pt x="196" y="31"/>
                      <a:pt x="195" y="31"/>
                    </a:cubicBezTo>
                    <a:cubicBezTo>
                      <a:pt x="194" y="31"/>
                      <a:pt x="194" y="31"/>
                      <a:pt x="194" y="31"/>
                    </a:cubicBezTo>
                    <a:cubicBezTo>
                      <a:pt x="193" y="31"/>
                      <a:pt x="194" y="31"/>
                      <a:pt x="194" y="31"/>
                    </a:cubicBezTo>
                    <a:cubicBezTo>
                      <a:pt x="195" y="31"/>
                      <a:pt x="195" y="30"/>
                      <a:pt x="194" y="30"/>
                    </a:cubicBezTo>
                    <a:cubicBezTo>
                      <a:pt x="193" y="30"/>
                      <a:pt x="190" y="31"/>
                      <a:pt x="186" y="32"/>
                    </a:cubicBezTo>
                    <a:cubicBezTo>
                      <a:pt x="182" y="33"/>
                      <a:pt x="180" y="33"/>
                      <a:pt x="180" y="33"/>
                    </a:cubicBezTo>
                    <a:cubicBezTo>
                      <a:pt x="180" y="33"/>
                      <a:pt x="180" y="33"/>
                      <a:pt x="180" y="33"/>
                    </a:cubicBezTo>
                    <a:cubicBezTo>
                      <a:pt x="182" y="32"/>
                      <a:pt x="183" y="32"/>
                      <a:pt x="183" y="32"/>
                    </a:cubicBezTo>
                    <a:cubicBezTo>
                      <a:pt x="183" y="32"/>
                      <a:pt x="183" y="32"/>
                      <a:pt x="183" y="32"/>
                    </a:cubicBezTo>
                    <a:cubicBezTo>
                      <a:pt x="182" y="32"/>
                      <a:pt x="182" y="32"/>
                      <a:pt x="181" y="32"/>
                    </a:cubicBezTo>
                    <a:cubicBezTo>
                      <a:pt x="181" y="32"/>
                      <a:pt x="180" y="32"/>
                      <a:pt x="180" y="32"/>
                    </a:cubicBezTo>
                    <a:cubicBezTo>
                      <a:pt x="179" y="32"/>
                      <a:pt x="178" y="32"/>
                      <a:pt x="178" y="32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78" y="32"/>
                      <a:pt x="178" y="32"/>
                      <a:pt x="179" y="32"/>
                    </a:cubicBezTo>
                    <a:cubicBezTo>
                      <a:pt x="179" y="32"/>
                      <a:pt x="180" y="32"/>
                      <a:pt x="181" y="32"/>
                    </a:cubicBezTo>
                    <a:cubicBezTo>
                      <a:pt x="182" y="32"/>
                      <a:pt x="183" y="31"/>
                      <a:pt x="185" y="31"/>
                    </a:cubicBezTo>
                    <a:cubicBezTo>
                      <a:pt x="190" y="30"/>
                      <a:pt x="191" y="29"/>
                      <a:pt x="190" y="29"/>
                    </a:cubicBezTo>
                    <a:cubicBezTo>
                      <a:pt x="190" y="29"/>
                      <a:pt x="190" y="29"/>
                      <a:pt x="189" y="29"/>
                    </a:cubicBezTo>
                    <a:cubicBezTo>
                      <a:pt x="187" y="30"/>
                      <a:pt x="182" y="30"/>
                      <a:pt x="178" y="30"/>
                    </a:cubicBezTo>
                    <a:cubicBezTo>
                      <a:pt x="178" y="30"/>
                      <a:pt x="178" y="30"/>
                      <a:pt x="178" y="30"/>
                    </a:cubicBezTo>
                    <a:cubicBezTo>
                      <a:pt x="174" y="30"/>
                      <a:pt x="172" y="30"/>
                      <a:pt x="173" y="30"/>
                    </a:cubicBezTo>
                    <a:cubicBezTo>
                      <a:pt x="175" y="29"/>
                      <a:pt x="175" y="29"/>
                      <a:pt x="174" y="28"/>
                    </a:cubicBezTo>
                    <a:cubicBezTo>
                      <a:pt x="173" y="28"/>
                      <a:pt x="176" y="28"/>
                      <a:pt x="179" y="28"/>
                    </a:cubicBezTo>
                    <a:cubicBezTo>
                      <a:pt x="179" y="28"/>
                      <a:pt x="179" y="28"/>
                      <a:pt x="179" y="28"/>
                    </a:cubicBezTo>
                    <a:cubicBezTo>
                      <a:pt x="179" y="28"/>
                      <a:pt x="180" y="28"/>
                      <a:pt x="180" y="28"/>
                    </a:cubicBezTo>
                    <a:cubicBezTo>
                      <a:pt x="181" y="28"/>
                      <a:pt x="181" y="28"/>
                      <a:pt x="181" y="28"/>
                    </a:cubicBezTo>
                    <a:cubicBezTo>
                      <a:pt x="184" y="28"/>
                      <a:pt x="186" y="27"/>
                      <a:pt x="188" y="27"/>
                    </a:cubicBezTo>
                    <a:cubicBezTo>
                      <a:pt x="191" y="25"/>
                      <a:pt x="186" y="24"/>
                      <a:pt x="181" y="24"/>
                    </a:cubicBezTo>
                    <a:cubicBezTo>
                      <a:pt x="179" y="24"/>
                      <a:pt x="176" y="25"/>
                      <a:pt x="174" y="25"/>
                    </a:cubicBezTo>
                    <a:cubicBezTo>
                      <a:pt x="172" y="26"/>
                      <a:pt x="170" y="27"/>
                      <a:pt x="170" y="27"/>
                    </a:cubicBezTo>
                    <a:cubicBezTo>
                      <a:pt x="170" y="27"/>
                      <a:pt x="170" y="27"/>
                      <a:pt x="170" y="27"/>
                    </a:cubicBezTo>
                    <a:cubicBezTo>
                      <a:pt x="171" y="26"/>
                      <a:pt x="171" y="25"/>
                      <a:pt x="171" y="25"/>
                    </a:cubicBezTo>
                    <a:cubicBezTo>
                      <a:pt x="171" y="25"/>
                      <a:pt x="171" y="25"/>
                      <a:pt x="170" y="25"/>
                    </a:cubicBezTo>
                    <a:cubicBezTo>
                      <a:pt x="170" y="25"/>
                      <a:pt x="168" y="26"/>
                      <a:pt x="166" y="26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4" y="26"/>
                      <a:pt x="164" y="26"/>
                      <a:pt x="166" y="25"/>
                    </a:cubicBezTo>
                    <a:cubicBezTo>
                      <a:pt x="167" y="24"/>
                      <a:pt x="167" y="24"/>
                      <a:pt x="167" y="24"/>
                    </a:cubicBezTo>
                    <a:cubicBezTo>
                      <a:pt x="166" y="24"/>
                      <a:pt x="166" y="24"/>
                      <a:pt x="165" y="24"/>
                    </a:cubicBezTo>
                    <a:cubicBezTo>
                      <a:pt x="164" y="25"/>
                      <a:pt x="164" y="25"/>
                      <a:pt x="164" y="25"/>
                    </a:cubicBezTo>
                    <a:cubicBezTo>
                      <a:pt x="163" y="25"/>
                      <a:pt x="164" y="24"/>
                      <a:pt x="166" y="23"/>
                    </a:cubicBezTo>
                    <a:cubicBezTo>
                      <a:pt x="167" y="23"/>
                      <a:pt x="167" y="23"/>
                      <a:pt x="166" y="23"/>
                    </a:cubicBezTo>
                    <a:cubicBezTo>
                      <a:pt x="165" y="23"/>
                      <a:pt x="163" y="23"/>
                      <a:pt x="161" y="23"/>
                    </a:cubicBezTo>
                    <a:cubicBezTo>
                      <a:pt x="157" y="24"/>
                      <a:pt x="154" y="24"/>
                      <a:pt x="154" y="24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5" y="24"/>
                      <a:pt x="156" y="23"/>
                      <a:pt x="158" y="23"/>
                    </a:cubicBezTo>
                    <a:cubicBezTo>
                      <a:pt x="159" y="23"/>
                      <a:pt x="159" y="22"/>
                      <a:pt x="158" y="22"/>
                    </a:cubicBezTo>
                    <a:cubicBezTo>
                      <a:pt x="158" y="22"/>
                      <a:pt x="157" y="22"/>
                      <a:pt x="157" y="22"/>
                    </a:cubicBezTo>
                    <a:cubicBezTo>
                      <a:pt x="156" y="22"/>
                      <a:pt x="155" y="23"/>
                      <a:pt x="155" y="23"/>
                    </a:cubicBezTo>
                    <a:cubicBezTo>
                      <a:pt x="155" y="23"/>
                      <a:pt x="155" y="22"/>
                      <a:pt x="156" y="22"/>
                    </a:cubicBezTo>
                    <a:cubicBezTo>
                      <a:pt x="158" y="22"/>
                      <a:pt x="158" y="22"/>
                      <a:pt x="162" y="21"/>
                    </a:cubicBezTo>
                    <a:cubicBezTo>
                      <a:pt x="164" y="20"/>
                      <a:pt x="163" y="20"/>
                      <a:pt x="160" y="20"/>
                    </a:cubicBezTo>
                    <a:cubicBezTo>
                      <a:pt x="159" y="20"/>
                      <a:pt x="157" y="20"/>
                      <a:pt x="156" y="20"/>
                    </a:cubicBezTo>
                    <a:cubicBezTo>
                      <a:pt x="154" y="20"/>
                      <a:pt x="152" y="20"/>
                      <a:pt x="152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20"/>
                      <a:pt x="152" y="20"/>
                      <a:pt x="153" y="20"/>
                    </a:cubicBezTo>
                    <a:cubicBezTo>
                      <a:pt x="156" y="19"/>
                      <a:pt x="156" y="19"/>
                      <a:pt x="154" y="19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2" y="19"/>
                      <a:pt x="170" y="17"/>
                      <a:pt x="154" y="15"/>
                    </a:cubicBezTo>
                    <a:cubicBezTo>
                      <a:pt x="152" y="15"/>
                      <a:pt x="149" y="15"/>
                      <a:pt x="147" y="14"/>
                    </a:cubicBezTo>
                    <a:cubicBezTo>
                      <a:pt x="145" y="14"/>
                      <a:pt x="143" y="14"/>
                      <a:pt x="141" y="14"/>
                    </a:cubicBezTo>
                    <a:cubicBezTo>
                      <a:pt x="137" y="14"/>
                      <a:pt x="136" y="15"/>
                      <a:pt x="136" y="15"/>
                    </a:cubicBezTo>
                    <a:cubicBezTo>
                      <a:pt x="135" y="16"/>
                      <a:pt x="136" y="16"/>
                      <a:pt x="135" y="16"/>
                    </a:cubicBezTo>
                    <a:cubicBezTo>
                      <a:pt x="135" y="16"/>
                      <a:pt x="135" y="16"/>
                      <a:pt x="135" y="16"/>
                    </a:cubicBezTo>
                    <a:cubicBezTo>
                      <a:pt x="131" y="16"/>
                      <a:pt x="128" y="15"/>
                      <a:pt x="128" y="15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8" y="15"/>
                      <a:pt x="126" y="15"/>
                      <a:pt x="126" y="16"/>
                    </a:cubicBezTo>
                    <a:cubicBezTo>
                      <a:pt x="126" y="17"/>
                      <a:pt x="127" y="17"/>
                      <a:pt x="127" y="17"/>
                    </a:cubicBezTo>
                    <a:cubicBezTo>
                      <a:pt x="127" y="17"/>
                      <a:pt x="126" y="17"/>
                      <a:pt x="126" y="17"/>
                    </a:cubicBezTo>
                    <a:cubicBezTo>
                      <a:pt x="126" y="17"/>
                      <a:pt x="126" y="17"/>
                      <a:pt x="125" y="17"/>
                    </a:cubicBezTo>
                    <a:cubicBezTo>
                      <a:pt x="124" y="17"/>
                      <a:pt x="123" y="17"/>
                      <a:pt x="123" y="17"/>
                    </a:cubicBezTo>
                    <a:cubicBezTo>
                      <a:pt x="122" y="18"/>
                      <a:pt x="121" y="18"/>
                      <a:pt x="120" y="18"/>
                    </a:cubicBezTo>
                    <a:cubicBezTo>
                      <a:pt x="120" y="18"/>
                      <a:pt x="119" y="18"/>
                      <a:pt x="119" y="18"/>
                    </a:cubicBezTo>
                    <a:cubicBezTo>
                      <a:pt x="118" y="18"/>
                      <a:pt x="120" y="17"/>
                      <a:pt x="121" y="16"/>
                    </a:cubicBezTo>
                    <a:cubicBezTo>
                      <a:pt x="122" y="15"/>
                      <a:pt x="121" y="14"/>
                      <a:pt x="120" y="14"/>
                    </a:cubicBezTo>
                    <a:cubicBezTo>
                      <a:pt x="120" y="14"/>
                      <a:pt x="120" y="14"/>
                      <a:pt x="120" y="15"/>
                    </a:cubicBezTo>
                    <a:cubicBezTo>
                      <a:pt x="120" y="15"/>
                      <a:pt x="119" y="15"/>
                      <a:pt x="119" y="15"/>
                    </a:cubicBezTo>
                    <a:cubicBezTo>
                      <a:pt x="118" y="15"/>
                      <a:pt x="117" y="15"/>
                      <a:pt x="117" y="14"/>
                    </a:cubicBezTo>
                    <a:cubicBezTo>
                      <a:pt x="118" y="14"/>
                      <a:pt x="117" y="14"/>
                      <a:pt x="117" y="14"/>
                    </a:cubicBezTo>
                    <a:cubicBezTo>
                      <a:pt x="116" y="14"/>
                      <a:pt x="115" y="14"/>
                      <a:pt x="115" y="15"/>
                    </a:cubicBezTo>
                    <a:cubicBezTo>
                      <a:pt x="115" y="15"/>
                      <a:pt x="114" y="16"/>
                      <a:pt x="113" y="16"/>
                    </a:cubicBezTo>
                    <a:cubicBezTo>
                      <a:pt x="113" y="16"/>
                      <a:pt x="113" y="16"/>
                      <a:pt x="112" y="15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1" y="15"/>
                      <a:pt x="109" y="15"/>
                      <a:pt x="108" y="16"/>
                    </a:cubicBezTo>
                    <a:cubicBezTo>
                      <a:pt x="106" y="16"/>
                      <a:pt x="105" y="17"/>
                      <a:pt x="104" y="17"/>
                    </a:cubicBezTo>
                    <a:cubicBezTo>
                      <a:pt x="103" y="17"/>
                      <a:pt x="103" y="16"/>
                      <a:pt x="103" y="16"/>
                    </a:cubicBezTo>
                    <a:cubicBezTo>
                      <a:pt x="104" y="16"/>
                      <a:pt x="105" y="15"/>
                      <a:pt x="108" y="14"/>
                    </a:cubicBezTo>
                    <a:cubicBezTo>
                      <a:pt x="110" y="13"/>
                      <a:pt x="111" y="13"/>
                      <a:pt x="110" y="13"/>
                    </a:cubicBezTo>
                    <a:cubicBezTo>
                      <a:pt x="110" y="13"/>
                      <a:pt x="109" y="13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7" y="13"/>
                      <a:pt x="112" y="12"/>
                      <a:pt x="116" y="10"/>
                    </a:cubicBezTo>
                    <a:cubicBezTo>
                      <a:pt x="119" y="8"/>
                      <a:pt x="121" y="6"/>
                      <a:pt x="119" y="5"/>
                    </a:cubicBezTo>
                    <a:cubicBezTo>
                      <a:pt x="117" y="4"/>
                      <a:pt x="110" y="3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99" y="3"/>
                      <a:pt x="96" y="3"/>
                      <a:pt x="94" y="4"/>
                    </a:cubicBezTo>
                    <a:cubicBezTo>
                      <a:pt x="92" y="4"/>
                      <a:pt x="91" y="5"/>
                      <a:pt x="90" y="5"/>
                    </a:cubicBezTo>
                    <a:cubicBezTo>
                      <a:pt x="90" y="5"/>
                      <a:pt x="89" y="5"/>
                      <a:pt x="89" y="5"/>
                    </a:cubicBezTo>
                    <a:cubicBezTo>
                      <a:pt x="88" y="4"/>
                      <a:pt x="87" y="4"/>
                      <a:pt x="86" y="4"/>
                    </a:cubicBezTo>
                    <a:cubicBezTo>
                      <a:pt x="83" y="4"/>
                      <a:pt x="79" y="5"/>
                      <a:pt x="81" y="6"/>
                    </a:cubicBezTo>
                    <a:cubicBezTo>
                      <a:pt x="83" y="6"/>
                      <a:pt x="83" y="7"/>
                      <a:pt x="82" y="7"/>
                    </a:cubicBezTo>
                    <a:cubicBezTo>
                      <a:pt x="81" y="7"/>
                      <a:pt x="80" y="6"/>
                      <a:pt x="79" y="6"/>
                    </a:cubicBezTo>
                    <a:cubicBezTo>
                      <a:pt x="78" y="6"/>
                      <a:pt x="78" y="6"/>
                      <a:pt x="77" y="6"/>
                    </a:cubicBezTo>
                    <a:cubicBezTo>
                      <a:pt x="75" y="6"/>
                      <a:pt x="74" y="7"/>
                      <a:pt x="76" y="7"/>
                    </a:cubicBezTo>
                    <a:cubicBezTo>
                      <a:pt x="75" y="7"/>
                      <a:pt x="74" y="7"/>
                      <a:pt x="73" y="7"/>
                    </a:cubicBezTo>
                    <a:cubicBezTo>
                      <a:pt x="72" y="7"/>
                      <a:pt x="70" y="7"/>
                      <a:pt x="68" y="8"/>
                    </a:cubicBezTo>
                    <a:cubicBezTo>
                      <a:pt x="61" y="9"/>
                      <a:pt x="67" y="11"/>
                      <a:pt x="69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2" y="11"/>
                      <a:pt x="71" y="12"/>
                      <a:pt x="70" y="13"/>
                    </a:cubicBezTo>
                    <a:cubicBezTo>
                      <a:pt x="68" y="13"/>
                      <a:pt x="67" y="13"/>
                      <a:pt x="66" y="13"/>
                    </a:cubicBezTo>
                    <a:cubicBezTo>
                      <a:pt x="65" y="13"/>
                      <a:pt x="64" y="13"/>
                      <a:pt x="64" y="13"/>
                    </a:cubicBezTo>
                    <a:cubicBezTo>
                      <a:pt x="64" y="13"/>
                      <a:pt x="63" y="12"/>
                      <a:pt x="62" y="12"/>
                    </a:cubicBezTo>
                    <a:cubicBezTo>
                      <a:pt x="61" y="12"/>
                      <a:pt x="59" y="13"/>
                      <a:pt x="58" y="13"/>
                    </a:cubicBezTo>
                    <a:cubicBezTo>
                      <a:pt x="56" y="14"/>
                      <a:pt x="60" y="16"/>
                      <a:pt x="58" y="19"/>
                    </a:cubicBezTo>
                    <a:cubicBezTo>
                      <a:pt x="56" y="21"/>
                      <a:pt x="51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1" y="22"/>
                      <a:pt x="51" y="21"/>
                      <a:pt x="49" y="21"/>
                    </a:cubicBezTo>
                    <a:cubicBezTo>
                      <a:pt x="47" y="21"/>
                      <a:pt x="48" y="20"/>
                      <a:pt x="50" y="20"/>
                    </a:cubicBezTo>
                    <a:cubicBezTo>
                      <a:pt x="52" y="20"/>
                      <a:pt x="47" y="16"/>
                      <a:pt x="51" y="12"/>
                    </a:cubicBezTo>
                    <a:cubicBezTo>
                      <a:pt x="53" y="9"/>
                      <a:pt x="59" y="7"/>
                      <a:pt x="68" y="4"/>
                    </a:cubicBezTo>
                    <a:cubicBezTo>
                      <a:pt x="73" y="3"/>
                      <a:pt x="100" y="0"/>
                      <a:pt x="77" y="0"/>
                    </a:cubicBezTo>
                    <a:cubicBezTo>
                      <a:pt x="76" y="0"/>
                      <a:pt x="75" y="0"/>
                      <a:pt x="74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81" name="Freeform 134">
                <a:extLst>
                  <a:ext uri="{FF2B5EF4-FFF2-40B4-BE49-F238E27FC236}">
                    <a16:creationId xmlns:a16="http://schemas.microsoft.com/office/drawing/2014/main" id="{AC118D34-0344-4314-8EE4-A7021B913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700" y="4645025"/>
                <a:ext cx="19050" cy="3175"/>
              </a:xfrm>
              <a:custGeom>
                <a:avLst/>
                <a:gdLst>
                  <a:gd name="T0" fmla="*/ 4 w 7"/>
                  <a:gd name="T1" fmla="*/ 0 h 1"/>
                  <a:gd name="T2" fmla="*/ 1 w 7"/>
                  <a:gd name="T3" fmla="*/ 1 h 1"/>
                  <a:gd name="T4" fmla="*/ 3 w 7"/>
                  <a:gd name="T5" fmla="*/ 1 h 1"/>
                  <a:gd name="T6" fmla="*/ 6 w 7"/>
                  <a:gd name="T7" fmla="*/ 1 h 1"/>
                  <a:gd name="T8" fmla="*/ 4 w 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4" y="0"/>
                    </a:moveTo>
                    <a:cubicBezTo>
                      <a:pt x="4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135">
                <a:extLst>
                  <a:ext uri="{FF2B5EF4-FFF2-40B4-BE49-F238E27FC236}">
                    <a16:creationId xmlns:a16="http://schemas.microsoft.com/office/drawing/2014/main" id="{7591D6BA-03C5-49A2-972C-FDF2C078F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888" y="4659313"/>
                <a:ext cx="19050" cy="3175"/>
              </a:xfrm>
              <a:custGeom>
                <a:avLst/>
                <a:gdLst>
                  <a:gd name="T0" fmla="*/ 0 w 7"/>
                  <a:gd name="T1" fmla="*/ 0 h 1"/>
                  <a:gd name="T2" fmla="*/ 2 w 7"/>
                  <a:gd name="T3" fmla="*/ 1 h 1"/>
                  <a:gd name="T4" fmla="*/ 4 w 7"/>
                  <a:gd name="T5" fmla="*/ 1 h 1"/>
                  <a:gd name="T6" fmla="*/ 6 w 7"/>
                  <a:gd name="T7" fmla="*/ 1 h 1"/>
                  <a:gd name="T8" fmla="*/ 4 w 7"/>
                  <a:gd name="T9" fmla="*/ 0 h 1"/>
                  <a:gd name="T10" fmla="*/ 0 w 7"/>
                  <a:gd name="T11" fmla="*/ 0 h 1"/>
                  <a:gd name="T12" fmla="*/ 0 w 7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1"/>
                      <a:pt x="6" y="0"/>
                      <a:pt x="4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136">
                <a:extLst>
                  <a:ext uri="{FF2B5EF4-FFF2-40B4-BE49-F238E27FC236}">
                    <a16:creationId xmlns:a16="http://schemas.microsoft.com/office/drawing/2014/main" id="{E5E88511-570F-4D0C-A91F-1E2C1AF3F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825" y="4656138"/>
                <a:ext cx="7938" cy="3175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3 w 3"/>
                  <a:gd name="T7" fmla="*/ 0 h 1"/>
                  <a:gd name="T8" fmla="*/ 1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137">
                <a:extLst>
                  <a:ext uri="{FF2B5EF4-FFF2-40B4-BE49-F238E27FC236}">
                    <a16:creationId xmlns:a16="http://schemas.microsoft.com/office/drawing/2014/main" id="{0544FB75-EBB1-4B1D-8D95-8A792A632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163" y="4216400"/>
                <a:ext cx="228600" cy="92075"/>
              </a:xfrm>
              <a:custGeom>
                <a:avLst/>
                <a:gdLst>
                  <a:gd name="T0" fmla="*/ 61 w 84"/>
                  <a:gd name="T1" fmla="*/ 2 h 34"/>
                  <a:gd name="T2" fmla="*/ 53 w 84"/>
                  <a:gd name="T3" fmla="*/ 3 h 34"/>
                  <a:gd name="T4" fmla="*/ 51 w 84"/>
                  <a:gd name="T5" fmla="*/ 3 h 34"/>
                  <a:gd name="T6" fmla="*/ 37 w 84"/>
                  <a:gd name="T7" fmla="*/ 8 h 34"/>
                  <a:gd name="T8" fmla="*/ 34 w 84"/>
                  <a:gd name="T9" fmla="*/ 8 h 34"/>
                  <a:gd name="T10" fmla="*/ 27 w 84"/>
                  <a:gd name="T11" fmla="*/ 9 h 34"/>
                  <a:gd name="T12" fmla="*/ 24 w 84"/>
                  <a:gd name="T13" fmla="*/ 8 h 34"/>
                  <a:gd name="T14" fmla="*/ 26 w 84"/>
                  <a:gd name="T15" fmla="*/ 11 h 34"/>
                  <a:gd name="T16" fmla="*/ 29 w 84"/>
                  <a:gd name="T17" fmla="*/ 14 h 34"/>
                  <a:gd name="T18" fmla="*/ 19 w 84"/>
                  <a:gd name="T19" fmla="*/ 13 h 34"/>
                  <a:gd name="T20" fmla="*/ 9 w 84"/>
                  <a:gd name="T21" fmla="*/ 18 h 34"/>
                  <a:gd name="T22" fmla="*/ 9 w 84"/>
                  <a:gd name="T23" fmla="*/ 21 h 34"/>
                  <a:gd name="T24" fmla="*/ 11 w 84"/>
                  <a:gd name="T25" fmla="*/ 21 h 34"/>
                  <a:gd name="T26" fmla="*/ 14 w 84"/>
                  <a:gd name="T27" fmla="*/ 21 h 34"/>
                  <a:gd name="T28" fmla="*/ 19 w 84"/>
                  <a:gd name="T29" fmla="*/ 22 h 34"/>
                  <a:gd name="T30" fmla="*/ 29 w 84"/>
                  <a:gd name="T31" fmla="*/ 24 h 34"/>
                  <a:gd name="T32" fmla="*/ 27 w 84"/>
                  <a:gd name="T33" fmla="*/ 24 h 34"/>
                  <a:gd name="T34" fmla="*/ 29 w 84"/>
                  <a:gd name="T35" fmla="*/ 25 h 34"/>
                  <a:gd name="T36" fmla="*/ 13 w 84"/>
                  <a:gd name="T37" fmla="*/ 24 h 34"/>
                  <a:gd name="T38" fmla="*/ 4 w 84"/>
                  <a:gd name="T39" fmla="*/ 27 h 34"/>
                  <a:gd name="T40" fmla="*/ 2 w 84"/>
                  <a:gd name="T41" fmla="*/ 26 h 34"/>
                  <a:gd name="T42" fmla="*/ 4 w 84"/>
                  <a:gd name="T43" fmla="*/ 28 h 34"/>
                  <a:gd name="T44" fmla="*/ 0 w 84"/>
                  <a:gd name="T45" fmla="*/ 30 h 34"/>
                  <a:gd name="T46" fmla="*/ 3 w 84"/>
                  <a:gd name="T47" fmla="*/ 31 h 34"/>
                  <a:gd name="T48" fmla="*/ 9 w 84"/>
                  <a:gd name="T49" fmla="*/ 34 h 34"/>
                  <a:gd name="T50" fmla="*/ 15 w 84"/>
                  <a:gd name="T51" fmla="*/ 34 h 34"/>
                  <a:gd name="T52" fmla="*/ 19 w 84"/>
                  <a:gd name="T53" fmla="*/ 34 h 34"/>
                  <a:gd name="T54" fmla="*/ 24 w 84"/>
                  <a:gd name="T55" fmla="*/ 32 h 34"/>
                  <a:gd name="T56" fmla="*/ 26 w 84"/>
                  <a:gd name="T57" fmla="*/ 33 h 34"/>
                  <a:gd name="T58" fmla="*/ 31 w 84"/>
                  <a:gd name="T59" fmla="*/ 34 h 34"/>
                  <a:gd name="T60" fmla="*/ 37 w 84"/>
                  <a:gd name="T61" fmla="*/ 32 h 34"/>
                  <a:gd name="T62" fmla="*/ 42 w 84"/>
                  <a:gd name="T63" fmla="*/ 30 h 34"/>
                  <a:gd name="T64" fmla="*/ 47 w 84"/>
                  <a:gd name="T65" fmla="*/ 29 h 34"/>
                  <a:gd name="T66" fmla="*/ 53 w 84"/>
                  <a:gd name="T67" fmla="*/ 29 h 34"/>
                  <a:gd name="T68" fmla="*/ 59 w 84"/>
                  <a:gd name="T69" fmla="*/ 28 h 34"/>
                  <a:gd name="T70" fmla="*/ 76 w 84"/>
                  <a:gd name="T71" fmla="*/ 26 h 34"/>
                  <a:gd name="T72" fmla="*/ 77 w 84"/>
                  <a:gd name="T73" fmla="*/ 23 h 34"/>
                  <a:gd name="T74" fmla="*/ 75 w 84"/>
                  <a:gd name="T75" fmla="*/ 21 h 34"/>
                  <a:gd name="T76" fmla="*/ 80 w 84"/>
                  <a:gd name="T77" fmla="*/ 16 h 34"/>
                  <a:gd name="T78" fmla="*/ 80 w 84"/>
                  <a:gd name="T79" fmla="*/ 16 h 34"/>
                  <a:gd name="T80" fmla="*/ 82 w 84"/>
                  <a:gd name="T81" fmla="*/ 13 h 34"/>
                  <a:gd name="T82" fmla="*/ 78 w 84"/>
                  <a:gd name="T83" fmla="*/ 14 h 34"/>
                  <a:gd name="T84" fmla="*/ 66 w 84"/>
                  <a:gd name="T85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4" h="34">
                    <a:moveTo>
                      <a:pt x="62" y="0"/>
                    </a:moveTo>
                    <a:cubicBezTo>
                      <a:pt x="61" y="0"/>
                      <a:pt x="60" y="1"/>
                      <a:pt x="61" y="2"/>
                    </a:cubicBezTo>
                    <a:cubicBezTo>
                      <a:pt x="62" y="3"/>
                      <a:pt x="59" y="3"/>
                      <a:pt x="55" y="3"/>
                    </a:cubicBezTo>
                    <a:cubicBezTo>
                      <a:pt x="54" y="3"/>
                      <a:pt x="54" y="3"/>
                      <a:pt x="53" y="3"/>
                    </a:cubicBezTo>
                    <a:cubicBezTo>
                      <a:pt x="52" y="3"/>
                      <a:pt x="51" y="3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4"/>
                      <a:pt x="44" y="3"/>
                      <a:pt x="41" y="5"/>
                    </a:cubicBezTo>
                    <a:cubicBezTo>
                      <a:pt x="38" y="7"/>
                      <a:pt x="39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8"/>
                      <a:pt x="35" y="8"/>
                      <a:pt x="34" y="8"/>
                    </a:cubicBezTo>
                    <a:cubicBezTo>
                      <a:pt x="33" y="8"/>
                      <a:pt x="31" y="8"/>
                      <a:pt x="30" y="8"/>
                    </a:cubicBezTo>
                    <a:cubicBezTo>
                      <a:pt x="29" y="8"/>
                      <a:pt x="28" y="9"/>
                      <a:pt x="27" y="9"/>
                    </a:cubicBezTo>
                    <a:cubicBezTo>
                      <a:pt x="27" y="9"/>
                      <a:pt x="26" y="9"/>
                      <a:pt x="26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2" y="8"/>
                      <a:pt x="21" y="9"/>
                      <a:pt x="23" y="10"/>
                    </a:cubicBezTo>
                    <a:cubicBezTo>
                      <a:pt x="25" y="11"/>
                      <a:pt x="27" y="11"/>
                      <a:pt x="26" y="11"/>
                    </a:cubicBezTo>
                    <a:cubicBezTo>
                      <a:pt x="25" y="11"/>
                      <a:pt x="27" y="12"/>
                      <a:pt x="30" y="12"/>
                    </a:cubicBezTo>
                    <a:cubicBezTo>
                      <a:pt x="33" y="12"/>
                      <a:pt x="33" y="14"/>
                      <a:pt x="29" y="14"/>
                    </a:cubicBezTo>
                    <a:cubicBezTo>
                      <a:pt x="28" y="14"/>
                      <a:pt x="27" y="14"/>
                      <a:pt x="27" y="14"/>
                    </a:cubicBezTo>
                    <a:cubicBezTo>
                      <a:pt x="24" y="13"/>
                      <a:pt x="21" y="13"/>
                      <a:pt x="19" y="13"/>
                    </a:cubicBezTo>
                    <a:cubicBezTo>
                      <a:pt x="15" y="13"/>
                      <a:pt x="11" y="14"/>
                      <a:pt x="11" y="15"/>
                    </a:cubicBezTo>
                    <a:cubicBezTo>
                      <a:pt x="11" y="17"/>
                      <a:pt x="14" y="17"/>
                      <a:pt x="9" y="18"/>
                    </a:cubicBezTo>
                    <a:cubicBezTo>
                      <a:pt x="4" y="19"/>
                      <a:pt x="7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0"/>
                      <a:pt x="10" y="20"/>
                      <a:pt x="11" y="20"/>
                    </a:cubicBezTo>
                    <a:cubicBezTo>
                      <a:pt x="12" y="20"/>
                      <a:pt x="12" y="21"/>
                      <a:pt x="11" y="21"/>
                    </a:cubicBezTo>
                    <a:cubicBezTo>
                      <a:pt x="10" y="21"/>
                      <a:pt x="11" y="21"/>
                      <a:pt x="13" y="21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1"/>
                      <a:pt x="19" y="22"/>
                      <a:pt x="19" y="22"/>
                    </a:cubicBezTo>
                    <a:cubicBezTo>
                      <a:pt x="20" y="22"/>
                      <a:pt x="24" y="23"/>
                      <a:pt x="28" y="23"/>
                    </a:cubicBezTo>
                    <a:cubicBezTo>
                      <a:pt x="32" y="24"/>
                      <a:pt x="32" y="24"/>
                      <a:pt x="29" y="24"/>
                    </a:cubicBezTo>
                    <a:cubicBezTo>
                      <a:pt x="29" y="24"/>
                      <a:pt x="29" y="24"/>
                      <a:pt x="28" y="24"/>
                    </a:cubicBezTo>
                    <a:cubicBezTo>
                      <a:pt x="28" y="24"/>
                      <a:pt x="28" y="24"/>
                      <a:pt x="27" y="24"/>
                    </a:cubicBezTo>
                    <a:cubicBezTo>
                      <a:pt x="24" y="24"/>
                      <a:pt x="25" y="24"/>
                      <a:pt x="29" y="24"/>
                    </a:cubicBezTo>
                    <a:cubicBezTo>
                      <a:pt x="30" y="25"/>
                      <a:pt x="30" y="25"/>
                      <a:pt x="29" y="25"/>
                    </a:cubicBezTo>
                    <a:cubicBezTo>
                      <a:pt x="28" y="25"/>
                      <a:pt x="23" y="24"/>
                      <a:pt x="15" y="24"/>
                    </a:cubicBezTo>
                    <a:cubicBezTo>
                      <a:pt x="15" y="24"/>
                      <a:pt x="14" y="24"/>
                      <a:pt x="13" y="24"/>
                    </a:cubicBezTo>
                    <a:cubicBezTo>
                      <a:pt x="9" y="24"/>
                      <a:pt x="7" y="25"/>
                      <a:pt x="6" y="25"/>
                    </a:cubicBezTo>
                    <a:cubicBezTo>
                      <a:pt x="5" y="26"/>
                      <a:pt x="5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5" y="27"/>
                      <a:pt x="4" y="28"/>
                      <a:pt x="4" y="28"/>
                    </a:cubicBezTo>
                    <a:cubicBezTo>
                      <a:pt x="4" y="29"/>
                      <a:pt x="7" y="29"/>
                      <a:pt x="5" y="29"/>
                    </a:cubicBezTo>
                    <a:cubicBezTo>
                      <a:pt x="2" y="29"/>
                      <a:pt x="0" y="30"/>
                      <a:pt x="0" y="30"/>
                    </a:cubicBezTo>
                    <a:cubicBezTo>
                      <a:pt x="0" y="31"/>
                      <a:pt x="0" y="31"/>
                      <a:pt x="1" y="31"/>
                    </a:cubicBezTo>
                    <a:cubicBezTo>
                      <a:pt x="1" y="31"/>
                      <a:pt x="2" y="31"/>
                      <a:pt x="3" y="31"/>
                    </a:cubicBezTo>
                    <a:cubicBezTo>
                      <a:pt x="2" y="31"/>
                      <a:pt x="2" y="31"/>
                      <a:pt x="2" y="32"/>
                    </a:cubicBezTo>
                    <a:cubicBezTo>
                      <a:pt x="1" y="32"/>
                      <a:pt x="4" y="33"/>
                      <a:pt x="9" y="34"/>
                    </a:cubicBezTo>
                    <a:cubicBezTo>
                      <a:pt x="10" y="34"/>
                      <a:pt x="10" y="34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6" y="34"/>
                      <a:pt x="17" y="34"/>
                      <a:pt x="17" y="34"/>
                    </a:cubicBezTo>
                    <a:cubicBezTo>
                      <a:pt x="18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1" y="34"/>
                      <a:pt x="22" y="33"/>
                      <a:pt x="24" y="32"/>
                    </a:cubicBezTo>
                    <a:cubicBezTo>
                      <a:pt x="25" y="32"/>
                      <a:pt x="26" y="31"/>
                      <a:pt x="26" y="31"/>
                    </a:cubicBezTo>
                    <a:cubicBezTo>
                      <a:pt x="26" y="31"/>
                      <a:pt x="26" y="32"/>
                      <a:pt x="26" y="33"/>
                    </a:cubicBezTo>
                    <a:cubicBezTo>
                      <a:pt x="26" y="34"/>
                      <a:pt x="27" y="34"/>
                      <a:pt x="28" y="34"/>
                    </a:cubicBezTo>
                    <a:cubicBezTo>
                      <a:pt x="29" y="34"/>
                      <a:pt x="30" y="34"/>
                      <a:pt x="31" y="34"/>
                    </a:cubicBezTo>
                    <a:cubicBezTo>
                      <a:pt x="34" y="33"/>
                      <a:pt x="36" y="32"/>
                      <a:pt x="36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6" y="33"/>
                      <a:pt x="37" y="33"/>
                      <a:pt x="37" y="33"/>
                    </a:cubicBezTo>
                    <a:cubicBezTo>
                      <a:pt x="37" y="33"/>
                      <a:pt x="41" y="32"/>
                      <a:pt x="42" y="30"/>
                    </a:cubicBezTo>
                    <a:cubicBezTo>
                      <a:pt x="44" y="29"/>
                      <a:pt x="45" y="28"/>
                      <a:pt x="46" y="28"/>
                    </a:cubicBezTo>
                    <a:cubicBezTo>
                      <a:pt x="47" y="28"/>
                      <a:pt x="48" y="29"/>
                      <a:pt x="47" y="29"/>
                    </a:cubicBezTo>
                    <a:cubicBezTo>
                      <a:pt x="47" y="30"/>
                      <a:pt x="47" y="30"/>
                      <a:pt x="48" y="30"/>
                    </a:cubicBezTo>
                    <a:cubicBezTo>
                      <a:pt x="49" y="30"/>
                      <a:pt x="51" y="30"/>
                      <a:pt x="53" y="29"/>
                    </a:cubicBezTo>
                    <a:cubicBezTo>
                      <a:pt x="56" y="28"/>
                      <a:pt x="58" y="28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28"/>
                      <a:pt x="60" y="28"/>
                      <a:pt x="62" y="28"/>
                    </a:cubicBezTo>
                    <a:cubicBezTo>
                      <a:pt x="65" y="28"/>
                      <a:pt x="71" y="28"/>
                      <a:pt x="76" y="26"/>
                    </a:cubicBezTo>
                    <a:cubicBezTo>
                      <a:pt x="84" y="25"/>
                      <a:pt x="80" y="23"/>
                      <a:pt x="78" y="23"/>
                    </a:cubicBezTo>
                    <a:cubicBezTo>
                      <a:pt x="78" y="23"/>
                      <a:pt x="77" y="23"/>
                      <a:pt x="77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6" y="23"/>
                      <a:pt x="79" y="22"/>
                      <a:pt x="75" y="21"/>
                    </a:cubicBezTo>
                    <a:cubicBezTo>
                      <a:pt x="70" y="20"/>
                      <a:pt x="70" y="21"/>
                      <a:pt x="76" y="19"/>
                    </a:cubicBezTo>
                    <a:cubicBezTo>
                      <a:pt x="81" y="18"/>
                      <a:pt x="82" y="16"/>
                      <a:pt x="80" y="16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79" y="16"/>
                      <a:pt x="81" y="15"/>
                      <a:pt x="82" y="14"/>
                    </a:cubicBezTo>
                    <a:cubicBezTo>
                      <a:pt x="83" y="14"/>
                      <a:pt x="83" y="13"/>
                      <a:pt x="82" y="13"/>
                    </a:cubicBezTo>
                    <a:cubicBezTo>
                      <a:pt x="82" y="13"/>
                      <a:pt x="81" y="14"/>
                      <a:pt x="80" y="14"/>
                    </a:cubicBezTo>
                    <a:cubicBezTo>
                      <a:pt x="79" y="14"/>
                      <a:pt x="78" y="14"/>
                      <a:pt x="78" y="14"/>
                    </a:cubicBezTo>
                    <a:cubicBezTo>
                      <a:pt x="77" y="14"/>
                      <a:pt x="77" y="14"/>
                      <a:pt x="77" y="13"/>
                    </a:cubicBezTo>
                    <a:cubicBezTo>
                      <a:pt x="77" y="11"/>
                      <a:pt x="69" y="8"/>
                      <a:pt x="66" y="3"/>
                    </a:cubicBezTo>
                    <a:cubicBezTo>
                      <a:pt x="65" y="1"/>
                      <a:pt x="63" y="0"/>
                      <a:pt x="62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85" name="Freeform 138">
                <a:extLst>
                  <a:ext uri="{FF2B5EF4-FFF2-40B4-BE49-F238E27FC236}">
                    <a16:creationId xmlns:a16="http://schemas.microsoft.com/office/drawing/2014/main" id="{E3F60C2C-3A5B-448C-B427-1A6B26113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538" y="4857750"/>
                <a:ext cx="3175" cy="6350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0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139">
                <a:extLst>
                  <a:ext uri="{FF2B5EF4-FFF2-40B4-BE49-F238E27FC236}">
                    <a16:creationId xmlns:a16="http://schemas.microsoft.com/office/drawing/2014/main" id="{26251F07-D93D-42B7-AA80-BEE9A3881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438" y="4292600"/>
                <a:ext cx="25400" cy="1587"/>
              </a:xfrm>
              <a:custGeom>
                <a:avLst/>
                <a:gdLst>
                  <a:gd name="T0" fmla="*/ 3 w 9"/>
                  <a:gd name="T1" fmla="*/ 0 h 1"/>
                  <a:gd name="T2" fmla="*/ 4 w 9"/>
                  <a:gd name="T3" fmla="*/ 1 h 1"/>
                  <a:gd name="T4" fmla="*/ 7 w 9"/>
                  <a:gd name="T5" fmla="*/ 1 h 1"/>
                  <a:gd name="T6" fmla="*/ 4 w 9"/>
                  <a:gd name="T7" fmla="*/ 0 h 1"/>
                  <a:gd name="T8" fmla="*/ 3 w 9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3" y="0"/>
                    </a:moveTo>
                    <a:cubicBezTo>
                      <a:pt x="0" y="0"/>
                      <a:pt x="3" y="1"/>
                      <a:pt x="4" y="1"/>
                    </a:cubicBezTo>
                    <a:cubicBezTo>
                      <a:pt x="4" y="1"/>
                      <a:pt x="5" y="1"/>
                      <a:pt x="7" y="1"/>
                    </a:cubicBezTo>
                    <a:cubicBezTo>
                      <a:pt x="9" y="1"/>
                      <a:pt x="7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140">
                <a:extLst>
                  <a:ext uri="{FF2B5EF4-FFF2-40B4-BE49-F238E27FC236}">
                    <a16:creationId xmlns:a16="http://schemas.microsoft.com/office/drawing/2014/main" id="{F7FBABB6-545C-4BF0-9AA2-A27215C9D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525" y="4186238"/>
                <a:ext cx="920750" cy="187325"/>
              </a:xfrm>
              <a:custGeom>
                <a:avLst/>
                <a:gdLst>
                  <a:gd name="T0" fmla="*/ 229 w 340"/>
                  <a:gd name="T1" fmla="*/ 3 h 69"/>
                  <a:gd name="T2" fmla="*/ 221 w 340"/>
                  <a:gd name="T3" fmla="*/ 1 h 69"/>
                  <a:gd name="T4" fmla="*/ 214 w 340"/>
                  <a:gd name="T5" fmla="*/ 1 h 69"/>
                  <a:gd name="T6" fmla="*/ 207 w 340"/>
                  <a:gd name="T7" fmla="*/ 5 h 69"/>
                  <a:gd name="T8" fmla="*/ 190 w 340"/>
                  <a:gd name="T9" fmla="*/ 3 h 69"/>
                  <a:gd name="T10" fmla="*/ 163 w 340"/>
                  <a:gd name="T11" fmla="*/ 3 h 69"/>
                  <a:gd name="T12" fmla="*/ 148 w 340"/>
                  <a:gd name="T13" fmla="*/ 9 h 69"/>
                  <a:gd name="T14" fmla="*/ 138 w 340"/>
                  <a:gd name="T15" fmla="*/ 8 h 69"/>
                  <a:gd name="T16" fmla="*/ 123 w 340"/>
                  <a:gd name="T17" fmla="*/ 8 h 69"/>
                  <a:gd name="T18" fmla="*/ 118 w 340"/>
                  <a:gd name="T19" fmla="*/ 8 h 69"/>
                  <a:gd name="T20" fmla="*/ 101 w 340"/>
                  <a:gd name="T21" fmla="*/ 10 h 69"/>
                  <a:gd name="T22" fmla="*/ 102 w 340"/>
                  <a:gd name="T23" fmla="*/ 13 h 69"/>
                  <a:gd name="T24" fmla="*/ 96 w 340"/>
                  <a:gd name="T25" fmla="*/ 16 h 69"/>
                  <a:gd name="T26" fmla="*/ 112 w 340"/>
                  <a:gd name="T27" fmla="*/ 18 h 69"/>
                  <a:gd name="T28" fmla="*/ 134 w 340"/>
                  <a:gd name="T29" fmla="*/ 19 h 69"/>
                  <a:gd name="T30" fmla="*/ 121 w 340"/>
                  <a:gd name="T31" fmla="*/ 25 h 69"/>
                  <a:gd name="T32" fmla="*/ 142 w 340"/>
                  <a:gd name="T33" fmla="*/ 24 h 69"/>
                  <a:gd name="T34" fmla="*/ 159 w 340"/>
                  <a:gd name="T35" fmla="*/ 26 h 69"/>
                  <a:gd name="T36" fmla="*/ 181 w 340"/>
                  <a:gd name="T37" fmla="*/ 27 h 69"/>
                  <a:gd name="T38" fmla="*/ 153 w 340"/>
                  <a:gd name="T39" fmla="*/ 28 h 69"/>
                  <a:gd name="T40" fmla="*/ 133 w 340"/>
                  <a:gd name="T41" fmla="*/ 35 h 69"/>
                  <a:gd name="T42" fmla="*/ 91 w 340"/>
                  <a:gd name="T43" fmla="*/ 35 h 69"/>
                  <a:gd name="T44" fmla="*/ 103 w 340"/>
                  <a:gd name="T45" fmla="*/ 42 h 69"/>
                  <a:gd name="T46" fmla="*/ 101 w 340"/>
                  <a:gd name="T47" fmla="*/ 45 h 69"/>
                  <a:gd name="T48" fmla="*/ 68 w 340"/>
                  <a:gd name="T49" fmla="*/ 42 h 69"/>
                  <a:gd name="T50" fmla="*/ 61 w 340"/>
                  <a:gd name="T51" fmla="*/ 49 h 69"/>
                  <a:gd name="T52" fmla="*/ 62 w 340"/>
                  <a:gd name="T53" fmla="*/ 51 h 69"/>
                  <a:gd name="T54" fmla="*/ 64 w 340"/>
                  <a:gd name="T55" fmla="*/ 53 h 69"/>
                  <a:gd name="T56" fmla="*/ 80 w 340"/>
                  <a:gd name="T57" fmla="*/ 54 h 69"/>
                  <a:gd name="T58" fmla="*/ 35 w 340"/>
                  <a:gd name="T59" fmla="*/ 51 h 69"/>
                  <a:gd name="T60" fmla="*/ 4 w 340"/>
                  <a:gd name="T61" fmla="*/ 61 h 69"/>
                  <a:gd name="T62" fmla="*/ 8 w 340"/>
                  <a:gd name="T63" fmla="*/ 61 h 69"/>
                  <a:gd name="T64" fmla="*/ 18 w 340"/>
                  <a:gd name="T65" fmla="*/ 63 h 69"/>
                  <a:gd name="T66" fmla="*/ 37 w 340"/>
                  <a:gd name="T67" fmla="*/ 64 h 69"/>
                  <a:gd name="T68" fmla="*/ 46 w 340"/>
                  <a:gd name="T69" fmla="*/ 63 h 69"/>
                  <a:gd name="T70" fmla="*/ 55 w 340"/>
                  <a:gd name="T71" fmla="*/ 65 h 69"/>
                  <a:gd name="T72" fmla="*/ 68 w 340"/>
                  <a:gd name="T73" fmla="*/ 65 h 69"/>
                  <a:gd name="T74" fmla="*/ 94 w 340"/>
                  <a:gd name="T75" fmla="*/ 67 h 69"/>
                  <a:gd name="T76" fmla="*/ 100 w 340"/>
                  <a:gd name="T77" fmla="*/ 64 h 69"/>
                  <a:gd name="T78" fmla="*/ 77 w 340"/>
                  <a:gd name="T79" fmla="*/ 59 h 69"/>
                  <a:gd name="T80" fmla="*/ 84 w 340"/>
                  <a:gd name="T81" fmla="*/ 56 h 69"/>
                  <a:gd name="T82" fmla="*/ 133 w 340"/>
                  <a:gd name="T83" fmla="*/ 55 h 69"/>
                  <a:gd name="T84" fmla="*/ 144 w 340"/>
                  <a:gd name="T85" fmla="*/ 53 h 69"/>
                  <a:gd name="T86" fmla="*/ 149 w 340"/>
                  <a:gd name="T87" fmla="*/ 43 h 69"/>
                  <a:gd name="T88" fmla="*/ 162 w 340"/>
                  <a:gd name="T89" fmla="*/ 44 h 69"/>
                  <a:gd name="T90" fmla="*/ 156 w 340"/>
                  <a:gd name="T91" fmla="*/ 40 h 69"/>
                  <a:gd name="T92" fmla="*/ 181 w 340"/>
                  <a:gd name="T93" fmla="*/ 41 h 69"/>
                  <a:gd name="T94" fmla="*/ 203 w 340"/>
                  <a:gd name="T95" fmla="*/ 40 h 69"/>
                  <a:gd name="T96" fmla="*/ 213 w 340"/>
                  <a:gd name="T97" fmla="*/ 36 h 69"/>
                  <a:gd name="T98" fmla="*/ 274 w 340"/>
                  <a:gd name="T99" fmla="*/ 26 h 69"/>
                  <a:gd name="T100" fmla="*/ 271 w 340"/>
                  <a:gd name="T101" fmla="*/ 23 h 69"/>
                  <a:gd name="T102" fmla="*/ 281 w 340"/>
                  <a:gd name="T103" fmla="*/ 23 h 69"/>
                  <a:gd name="T104" fmla="*/ 300 w 340"/>
                  <a:gd name="T105" fmla="*/ 23 h 69"/>
                  <a:gd name="T106" fmla="*/ 330 w 340"/>
                  <a:gd name="T107" fmla="*/ 10 h 69"/>
                  <a:gd name="T108" fmla="*/ 323 w 340"/>
                  <a:gd name="T109" fmla="*/ 9 h 69"/>
                  <a:gd name="T110" fmla="*/ 304 w 340"/>
                  <a:gd name="T111" fmla="*/ 10 h 69"/>
                  <a:gd name="T112" fmla="*/ 298 w 340"/>
                  <a:gd name="T113" fmla="*/ 5 h 69"/>
                  <a:gd name="T114" fmla="*/ 280 w 340"/>
                  <a:gd name="T115" fmla="*/ 3 h 69"/>
                  <a:gd name="T116" fmla="*/ 267 w 340"/>
                  <a:gd name="T117" fmla="*/ 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0" h="69">
                    <a:moveTo>
                      <a:pt x="244" y="0"/>
                    </a:moveTo>
                    <a:cubicBezTo>
                      <a:pt x="242" y="0"/>
                      <a:pt x="241" y="0"/>
                      <a:pt x="240" y="0"/>
                    </a:cubicBezTo>
                    <a:cubicBezTo>
                      <a:pt x="236" y="0"/>
                      <a:pt x="235" y="1"/>
                      <a:pt x="234" y="2"/>
                    </a:cubicBezTo>
                    <a:cubicBezTo>
                      <a:pt x="232" y="3"/>
                      <a:pt x="231" y="4"/>
                      <a:pt x="230" y="4"/>
                    </a:cubicBezTo>
                    <a:cubicBezTo>
                      <a:pt x="229" y="4"/>
                      <a:pt x="229" y="3"/>
                      <a:pt x="229" y="3"/>
                    </a:cubicBezTo>
                    <a:cubicBezTo>
                      <a:pt x="228" y="2"/>
                      <a:pt x="228" y="2"/>
                      <a:pt x="227" y="2"/>
                    </a:cubicBezTo>
                    <a:cubicBezTo>
                      <a:pt x="227" y="2"/>
                      <a:pt x="226" y="2"/>
                      <a:pt x="226" y="2"/>
                    </a:cubicBezTo>
                    <a:cubicBezTo>
                      <a:pt x="226" y="2"/>
                      <a:pt x="225" y="2"/>
                      <a:pt x="225" y="2"/>
                    </a:cubicBezTo>
                    <a:cubicBezTo>
                      <a:pt x="224" y="2"/>
                      <a:pt x="223" y="2"/>
                      <a:pt x="223" y="2"/>
                    </a:cubicBezTo>
                    <a:cubicBezTo>
                      <a:pt x="223" y="1"/>
                      <a:pt x="222" y="1"/>
                      <a:pt x="221" y="1"/>
                    </a:cubicBezTo>
                    <a:cubicBezTo>
                      <a:pt x="221" y="1"/>
                      <a:pt x="220" y="1"/>
                      <a:pt x="220" y="2"/>
                    </a:cubicBezTo>
                    <a:cubicBezTo>
                      <a:pt x="220" y="2"/>
                      <a:pt x="220" y="2"/>
                      <a:pt x="219" y="2"/>
                    </a:cubicBezTo>
                    <a:cubicBezTo>
                      <a:pt x="219" y="2"/>
                      <a:pt x="219" y="1"/>
                      <a:pt x="218" y="1"/>
                    </a:cubicBezTo>
                    <a:cubicBezTo>
                      <a:pt x="217" y="1"/>
                      <a:pt x="216" y="1"/>
                      <a:pt x="215" y="1"/>
                    </a:cubicBezTo>
                    <a:cubicBezTo>
                      <a:pt x="214" y="1"/>
                      <a:pt x="214" y="1"/>
                      <a:pt x="214" y="1"/>
                    </a:cubicBezTo>
                    <a:cubicBezTo>
                      <a:pt x="209" y="1"/>
                      <a:pt x="207" y="1"/>
                      <a:pt x="208" y="1"/>
                    </a:cubicBezTo>
                    <a:cubicBezTo>
                      <a:pt x="210" y="1"/>
                      <a:pt x="210" y="2"/>
                      <a:pt x="211" y="3"/>
                    </a:cubicBezTo>
                    <a:cubicBezTo>
                      <a:pt x="212" y="4"/>
                      <a:pt x="213" y="5"/>
                      <a:pt x="212" y="5"/>
                    </a:cubicBezTo>
                    <a:cubicBezTo>
                      <a:pt x="211" y="5"/>
                      <a:pt x="210" y="5"/>
                      <a:pt x="209" y="5"/>
                    </a:cubicBezTo>
                    <a:cubicBezTo>
                      <a:pt x="208" y="5"/>
                      <a:pt x="208" y="5"/>
                      <a:pt x="207" y="5"/>
                    </a:cubicBezTo>
                    <a:cubicBezTo>
                      <a:pt x="205" y="5"/>
                      <a:pt x="205" y="4"/>
                      <a:pt x="201" y="3"/>
                    </a:cubicBezTo>
                    <a:cubicBezTo>
                      <a:pt x="200" y="2"/>
                      <a:pt x="199" y="2"/>
                      <a:pt x="198" y="2"/>
                    </a:cubicBezTo>
                    <a:cubicBezTo>
                      <a:pt x="196" y="2"/>
                      <a:pt x="195" y="3"/>
                      <a:pt x="195" y="4"/>
                    </a:cubicBezTo>
                    <a:cubicBezTo>
                      <a:pt x="195" y="4"/>
                      <a:pt x="195" y="5"/>
                      <a:pt x="194" y="5"/>
                    </a:cubicBezTo>
                    <a:cubicBezTo>
                      <a:pt x="194" y="5"/>
                      <a:pt x="193" y="4"/>
                      <a:pt x="190" y="3"/>
                    </a:cubicBezTo>
                    <a:cubicBezTo>
                      <a:pt x="189" y="3"/>
                      <a:pt x="188" y="3"/>
                      <a:pt x="188" y="3"/>
                    </a:cubicBezTo>
                    <a:cubicBezTo>
                      <a:pt x="185" y="3"/>
                      <a:pt x="183" y="6"/>
                      <a:pt x="179" y="7"/>
                    </a:cubicBezTo>
                    <a:cubicBezTo>
                      <a:pt x="178" y="7"/>
                      <a:pt x="178" y="7"/>
                      <a:pt x="177" y="7"/>
                    </a:cubicBezTo>
                    <a:cubicBezTo>
                      <a:pt x="174" y="7"/>
                      <a:pt x="173" y="4"/>
                      <a:pt x="164" y="3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53" y="3"/>
                      <a:pt x="148" y="6"/>
                      <a:pt x="149" y="8"/>
                    </a:cubicBezTo>
                    <a:cubicBezTo>
                      <a:pt x="151" y="9"/>
                      <a:pt x="151" y="10"/>
                      <a:pt x="153" y="10"/>
                    </a:cubicBezTo>
                    <a:cubicBezTo>
                      <a:pt x="154" y="10"/>
                      <a:pt x="153" y="10"/>
                      <a:pt x="152" y="10"/>
                    </a:cubicBezTo>
                    <a:cubicBezTo>
                      <a:pt x="150" y="10"/>
                      <a:pt x="149" y="10"/>
                      <a:pt x="149" y="10"/>
                    </a:cubicBezTo>
                    <a:cubicBezTo>
                      <a:pt x="149" y="9"/>
                      <a:pt x="148" y="9"/>
                      <a:pt x="148" y="9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6" y="10"/>
                      <a:pt x="146" y="10"/>
                      <a:pt x="146" y="10"/>
                    </a:cubicBezTo>
                    <a:cubicBezTo>
                      <a:pt x="145" y="10"/>
                      <a:pt x="144" y="9"/>
                      <a:pt x="143" y="9"/>
                    </a:cubicBezTo>
                    <a:cubicBezTo>
                      <a:pt x="143" y="8"/>
                      <a:pt x="142" y="8"/>
                      <a:pt x="141" y="8"/>
                    </a:cubicBezTo>
                    <a:cubicBezTo>
                      <a:pt x="140" y="8"/>
                      <a:pt x="139" y="8"/>
                      <a:pt x="138" y="8"/>
                    </a:cubicBezTo>
                    <a:cubicBezTo>
                      <a:pt x="138" y="9"/>
                      <a:pt x="137" y="9"/>
                      <a:pt x="137" y="9"/>
                    </a:cubicBezTo>
                    <a:cubicBezTo>
                      <a:pt x="136" y="9"/>
                      <a:pt x="135" y="8"/>
                      <a:pt x="134" y="8"/>
                    </a:cubicBezTo>
                    <a:cubicBezTo>
                      <a:pt x="133" y="7"/>
                      <a:pt x="131" y="6"/>
                      <a:pt x="129" y="6"/>
                    </a:cubicBezTo>
                    <a:cubicBezTo>
                      <a:pt x="128" y="6"/>
                      <a:pt x="127" y="7"/>
                      <a:pt x="126" y="7"/>
                    </a:cubicBezTo>
                    <a:cubicBezTo>
                      <a:pt x="124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2" y="8"/>
                      <a:pt x="122" y="8"/>
                    </a:cubicBezTo>
                    <a:cubicBezTo>
                      <a:pt x="122" y="8"/>
                      <a:pt x="121" y="8"/>
                      <a:pt x="120" y="8"/>
                    </a:cubicBezTo>
                    <a:cubicBezTo>
                      <a:pt x="120" y="8"/>
                      <a:pt x="120" y="9"/>
                      <a:pt x="119" y="9"/>
                    </a:cubicBezTo>
                    <a:cubicBezTo>
                      <a:pt x="119" y="9"/>
                      <a:pt x="118" y="8"/>
                      <a:pt x="118" y="8"/>
                    </a:cubicBezTo>
                    <a:cubicBezTo>
                      <a:pt x="119" y="7"/>
                      <a:pt x="116" y="7"/>
                      <a:pt x="112" y="7"/>
                    </a:cubicBezTo>
                    <a:cubicBezTo>
                      <a:pt x="109" y="7"/>
                      <a:pt x="107" y="7"/>
                      <a:pt x="104" y="7"/>
                    </a:cubicBezTo>
                    <a:cubicBezTo>
                      <a:pt x="99" y="8"/>
                      <a:pt x="94" y="9"/>
                      <a:pt x="94" y="10"/>
                    </a:cubicBezTo>
                    <a:cubicBezTo>
                      <a:pt x="95" y="10"/>
                      <a:pt x="97" y="10"/>
                      <a:pt x="99" y="10"/>
                    </a:cubicBezTo>
                    <a:cubicBezTo>
                      <a:pt x="99" y="10"/>
                      <a:pt x="100" y="10"/>
                      <a:pt x="101" y="10"/>
                    </a:cubicBezTo>
                    <a:cubicBezTo>
                      <a:pt x="102" y="10"/>
                      <a:pt x="103" y="10"/>
                      <a:pt x="104" y="10"/>
                    </a:cubicBezTo>
                    <a:cubicBezTo>
                      <a:pt x="105" y="10"/>
                      <a:pt x="105" y="10"/>
                      <a:pt x="107" y="10"/>
                    </a:cubicBezTo>
                    <a:cubicBezTo>
                      <a:pt x="109" y="10"/>
                      <a:pt x="108" y="11"/>
                      <a:pt x="104" y="11"/>
                    </a:cubicBezTo>
                    <a:cubicBezTo>
                      <a:pt x="100" y="11"/>
                      <a:pt x="98" y="12"/>
                      <a:pt x="98" y="12"/>
                    </a:cubicBezTo>
                    <a:cubicBezTo>
                      <a:pt x="98" y="13"/>
                      <a:pt x="100" y="13"/>
                      <a:pt x="102" y="13"/>
                    </a:cubicBezTo>
                    <a:cubicBezTo>
                      <a:pt x="103" y="13"/>
                      <a:pt x="106" y="13"/>
                      <a:pt x="108" y="12"/>
                    </a:cubicBezTo>
                    <a:cubicBezTo>
                      <a:pt x="110" y="12"/>
                      <a:pt x="111" y="12"/>
                      <a:pt x="112" y="12"/>
                    </a:cubicBezTo>
                    <a:cubicBezTo>
                      <a:pt x="114" y="12"/>
                      <a:pt x="113" y="13"/>
                      <a:pt x="109" y="13"/>
                    </a:cubicBezTo>
                    <a:cubicBezTo>
                      <a:pt x="103" y="13"/>
                      <a:pt x="100" y="14"/>
                      <a:pt x="102" y="14"/>
                    </a:cubicBezTo>
                    <a:cubicBezTo>
                      <a:pt x="104" y="15"/>
                      <a:pt x="91" y="15"/>
                      <a:pt x="96" y="16"/>
                    </a:cubicBezTo>
                    <a:cubicBezTo>
                      <a:pt x="98" y="16"/>
                      <a:pt x="102" y="17"/>
                      <a:pt x="108" y="17"/>
                    </a:cubicBezTo>
                    <a:cubicBezTo>
                      <a:pt x="112" y="17"/>
                      <a:pt x="116" y="18"/>
                      <a:pt x="120" y="18"/>
                    </a:cubicBezTo>
                    <a:cubicBezTo>
                      <a:pt x="121" y="18"/>
                      <a:pt x="122" y="18"/>
                      <a:pt x="123" y="18"/>
                    </a:cubicBezTo>
                    <a:cubicBezTo>
                      <a:pt x="126" y="17"/>
                      <a:pt x="127" y="17"/>
                      <a:pt x="127" y="17"/>
                    </a:cubicBezTo>
                    <a:cubicBezTo>
                      <a:pt x="128" y="17"/>
                      <a:pt x="122" y="18"/>
                      <a:pt x="112" y="18"/>
                    </a:cubicBezTo>
                    <a:cubicBezTo>
                      <a:pt x="99" y="18"/>
                      <a:pt x="87" y="19"/>
                      <a:pt x="95" y="21"/>
                    </a:cubicBezTo>
                    <a:cubicBezTo>
                      <a:pt x="98" y="22"/>
                      <a:pt x="101" y="22"/>
                      <a:pt x="104" y="22"/>
                    </a:cubicBezTo>
                    <a:cubicBezTo>
                      <a:pt x="109" y="22"/>
                      <a:pt x="113" y="21"/>
                      <a:pt x="118" y="20"/>
                    </a:cubicBezTo>
                    <a:cubicBezTo>
                      <a:pt x="120" y="19"/>
                      <a:pt x="123" y="19"/>
                      <a:pt x="127" y="19"/>
                    </a:cubicBezTo>
                    <a:cubicBezTo>
                      <a:pt x="129" y="19"/>
                      <a:pt x="132" y="19"/>
                      <a:pt x="134" y="19"/>
                    </a:cubicBezTo>
                    <a:cubicBezTo>
                      <a:pt x="142" y="19"/>
                      <a:pt x="142" y="20"/>
                      <a:pt x="135" y="20"/>
                    </a:cubicBezTo>
                    <a:cubicBezTo>
                      <a:pt x="134" y="20"/>
                      <a:pt x="132" y="20"/>
                      <a:pt x="130" y="20"/>
                    </a:cubicBezTo>
                    <a:cubicBezTo>
                      <a:pt x="129" y="20"/>
                      <a:pt x="129" y="20"/>
                      <a:pt x="128" y="20"/>
                    </a:cubicBezTo>
                    <a:cubicBezTo>
                      <a:pt x="122" y="20"/>
                      <a:pt x="115" y="20"/>
                      <a:pt x="112" y="22"/>
                    </a:cubicBezTo>
                    <a:cubicBezTo>
                      <a:pt x="107" y="24"/>
                      <a:pt x="113" y="25"/>
                      <a:pt x="121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7" y="25"/>
                      <a:pt x="131" y="25"/>
                      <a:pt x="133" y="24"/>
                    </a:cubicBezTo>
                    <a:cubicBezTo>
                      <a:pt x="136" y="24"/>
                      <a:pt x="137" y="24"/>
                      <a:pt x="138" y="24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37" y="24"/>
                      <a:pt x="139" y="24"/>
                      <a:pt x="142" y="24"/>
                    </a:cubicBezTo>
                    <a:cubicBezTo>
                      <a:pt x="142" y="24"/>
                      <a:pt x="143" y="24"/>
                      <a:pt x="144" y="2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7" y="24"/>
                      <a:pt x="146" y="24"/>
                      <a:pt x="143" y="25"/>
                    </a:cubicBezTo>
                    <a:cubicBezTo>
                      <a:pt x="140" y="25"/>
                      <a:pt x="144" y="27"/>
                      <a:pt x="151" y="27"/>
                    </a:cubicBezTo>
                    <a:cubicBezTo>
                      <a:pt x="154" y="27"/>
                      <a:pt x="156" y="27"/>
                      <a:pt x="159" y="26"/>
                    </a:cubicBezTo>
                    <a:cubicBezTo>
                      <a:pt x="172" y="25"/>
                      <a:pt x="185" y="23"/>
                      <a:pt x="191" y="22"/>
                    </a:cubicBezTo>
                    <a:cubicBezTo>
                      <a:pt x="192" y="22"/>
                      <a:pt x="193" y="22"/>
                      <a:pt x="194" y="22"/>
                    </a:cubicBezTo>
                    <a:cubicBezTo>
                      <a:pt x="194" y="22"/>
                      <a:pt x="191" y="22"/>
                      <a:pt x="186" y="23"/>
                    </a:cubicBezTo>
                    <a:cubicBezTo>
                      <a:pt x="179" y="24"/>
                      <a:pt x="179" y="26"/>
                      <a:pt x="184" y="27"/>
                    </a:cubicBezTo>
                    <a:cubicBezTo>
                      <a:pt x="188" y="27"/>
                      <a:pt x="187" y="27"/>
                      <a:pt x="181" y="27"/>
                    </a:cubicBezTo>
                    <a:cubicBezTo>
                      <a:pt x="180" y="27"/>
                      <a:pt x="178" y="27"/>
                      <a:pt x="177" y="27"/>
                    </a:cubicBezTo>
                    <a:cubicBezTo>
                      <a:pt x="177" y="27"/>
                      <a:pt x="177" y="27"/>
                      <a:pt x="177" y="27"/>
                    </a:cubicBezTo>
                    <a:cubicBezTo>
                      <a:pt x="167" y="27"/>
                      <a:pt x="163" y="28"/>
                      <a:pt x="165" y="29"/>
                    </a:cubicBezTo>
                    <a:cubicBezTo>
                      <a:pt x="166" y="29"/>
                      <a:pt x="166" y="29"/>
                      <a:pt x="166" y="29"/>
                    </a:cubicBezTo>
                    <a:cubicBezTo>
                      <a:pt x="164" y="29"/>
                      <a:pt x="160" y="29"/>
                      <a:pt x="153" y="28"/>
                    </a:cubicBezTo>
                    <a:cubicBezTo>
                      <a:pt x="149" y="28"/>
                      <a:pt x="144" y="28"/>
                      <a:pt x="141" y="28"/>
                    </a:cubicBezTo>
                    <a:cubicBezTo>
                      <a:pt x="139" y="28"/>
                      <a:pt x="137" y="28"/>
                      <a:pt x="136" y="28"/>
                    </a:cubicBezTo>
                    <a:cubicBezTo>
                      <a:pt x="132" y="29"/>
                      <a:pt x="128" y="30"/>
                      <a:pt x="128" y="31"/>
                    </a:cubicBezTo>
                    <a:cubicBezTo>
                      <a:pt x="128" y="34"/>
                      <a:pt x="135" y="34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1" y="35"/>
                      <a:pt x="127" y="34"/>
                      <a:pt x="126" y="32"/>
                    </a:cubicBezTo>
                    <a:cubicBezTo>
                      <a:pt x="125" y="30"/>
                      <a:pt x="124" y="29"/>
                      <a:pt x="120" y="28"/>
                    </a:cubicBezTo>
                    <a:cubicBezTo>
                      <a:pt x="116" y="27"/>
                      <a:pt x="110" y="27"/>
                      <a:pt x="106" y="27"/>
                    </a:cubicBezTo>
                    <a:cubicBezTo>
                      <a:pt x="104" y="27"/>
                      <a:pt x="102" y="27"/>
                      <a:pt x="101" y="27"/>
                    </a:cubicBezTo>
                    <a:cubicBezTo>
                      <a:pt x="90" y="28"/>
                      <a:pt x="91" y="32"/>
                      <a:pt x="91" y="35"/>
                    </a:cubicBezTo>
                    <a:cubicBezTo>
                      <a:pt x="91" y="38"/>
                      <a:pt x="91" y="39"/>
                      <a:pt x="90" y="39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88" y="39"/>
                      <a:pt x="87" y="41"/>
                      <a:pt x="95" y="42"/>
                    </a:cubicBezTo>
                    <a:cubicBezTo>
                      <a:pt x="98" y="42"/>
                      <a:pt x="101" y="42"/>
                      <a:pt x="103" y="42"/>
                    </a:cubicBezTo>
                    <a:cubicBezTo>
                      <a:pt x="104" y="42"/>
                      <a:pt x="105" y="42"/>
                      <a:pt x="106" y="42"/>
                    </a:cubicBezTo>
                    <a:cubicBezTo>
                      <a:pt x="106" y="42"/>
                      <a:pt x="107" y="42"/>
                      <a:pt x="107" y="42"/>
                    </a:cubicBezTo>
                    <a:cubicBezTo>
                      <a:pt x="107" y="42"/>
                      <a:pt x="107" y="42"/>
                      <a:pt x="106" y="42"/>
                    </a:cubicBezTo>
                    <a:cubicBezTo>
                      <a:pt x="102" y="43"/>
                      <a:pt x="99" y="44"/>
                      <a:pt x="101" y="44"/>
                    </a:cubicBezTo>
                    <a:cubicBezTo>
                      <a:pt x="102" y="44"/>
                      <a:pt x="101" y="44"/>
                      <a:pt x="101" y="45"/>
                    </a:cubicBezTo>
                    <a:cubicBezTo>
                      <a:pt x="101" y="45"/>
                      <a:pt x="101" y="45"/>
                      <a:pt x="100" y="45"/>
                    </a:cubicBezTo>
                    <a:cubicBezTo>
                      <a:pt x="100" y="45"/>
                      <a:pt x="98" y="44"/>
                      <a:pt x="94" y="43"/>
                    </a:cubicBezTo>
                    <a:cubicBezTo>
                      <a:pt x="90" y="42"/>
                      <a:pt x="85" y="41"/>
                      <a:pt x="78" y="41"/>
                    </a:cubicBezTo>
                    <a:cubicBezTo>
                      <a:pt x="77" y="41"/>
                      <a:pt x="75" y="41"/>
                      <a:pt x="74" y="42"/>
                    </a:cubicBezTo>
                    <a:cubicBezTo>
                      <a:pt x="72" y="42"/>
                      <a:pt x="70" y="42"/>
                      <a:pt x="68" y="42"/>
                    </a:cubicBezTo>
                    <a:cubicBezTo>
                      <a:pt x="52" y="44"/>
                      <a:pt x="49" y="48"/>
                      <a:pt x="54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6" y="48"/>
                      <a:pt x="57" y="48"/>
                      <a:pt x="58" y="48"/>
                    </a:cubicBezTo>
                    <a:cubicBezTo>
                      <a:pt x="60" y="48"/>
                      <a:pt x="60" y="48"/>
                      <a:pt x="59" y="48"/>
                    </a:cubicBezTo>
                    <a:cubicBezTo>
                      <a:pt x="59" y="48"/>
                      <a:pt x="59" y="49"/>
                      <a:pt x="61" y="49"/>
                    </a:cubicBezTo>
                    <a:cubicBezTo>
                      <a:pt x="63" y="49"/>
                      <a:pt x="66" y="48"/>
                      <a:pt x="69" y="48"/>
                    </a:cubicBezTo>
                    <a:cubicBezTo>
                      <a:pt x="72" y="47"/>
                      <a:pt x="74" y="47"/>
                      <a:pt x="74" y="47"/>
                    </a:cubicBezTo>
                    <a:cubicBezTo>
                      <a:pt x="74" y="47"/>
                      <a:pt x="73" y="47"/>
                      <a:pt x="72" y="47"/>
                    </a:cubicBezTo>
                    <a:cubicBezTo>
                      <a:pt x="69" y="49"/>
                      <a:pt x="67" y="50"/>
                      <a:pt x="64" y="50"/>
                    </a:cubicBezTo>
                    <a:cubicBezTo>
                      <a:pt x="61" y="51"/>
                      <a:pt x="60" y="51"/>
                      <a:pt x="62" y="51"/>
                    </a:cubicBezTo>
                    <a:cubicBezTo>
                      <a:pt x="64" y="51"/>
                      <a:pt x="64" y="51"/>
                      <a:pt x="62" y="52"/>
                    </a:cubicBezTo>
                    <a:cubicBezTo>
                      <a:pt x="60" y="52"/>
                      <a:pt x="58" y="53"/>
                      <a:pt x="59" y="53"/>
                    </a:cubicBezTo>
                    <a:cubicBezTo>
                      <a:pt x="59" y="53"/>
                      <a:pt x="60" y="53"/>
                      <a:pt x="60" y="53"/>
                    </a:cubicBezTo>
                    <a:cubicBezTo>
                      <a:pt x="61" y="53"/>
                      <a:pt x="62" y="53"/>
                      <a:pt x="63" y="53"/>
                    </a:cubicBezTo>
                    <a:cubicBezTo>
                      <a:pt x="63" y="53"/>
                      <a:pt x="64" y="53"/>
                      <a:pt x="64" y="53"/>
                    </a:cubicBezTo>
                    <a:cubicBezTo>
                      <a:pt x="65" y="53"/>
                      <a:pt x="65" y="53"/>
                      <a:pt x="63" y="54"/>
                    </a:cubicBezTo>
                    <a:cubicBezTo>
                      <a:pt x="62" y="54"/>
                      <a:pt x="65" y="55"/>
                      <a:pt x="70" y="55"/>
                    </a:cubicBezTo>
                    <a:cubicBezTo>
                      <a:pt x="72" y="55"/>
                      <a:pt x="75" y="54"/>
                      <a:pt x="77" y="54"/>
                    </a:cubicBezTo>
                    <a:cubicBezTo>
                      <a:pt x="81" y="53"/>
                      <a:pt x="84" y="53"/>
                      <a:pt x="84" y="53"/>
                    </a:cubicBezTo>
                    <a:cubicBezTo>
                      <a:pt x="84" y="53"/>
                      <a:pt x="82" y="53"/>
                      <a:pt x="80" y="54"/>
                    </a:cubicBezTo>
                    <a:cubicBezTo>
                      <a:pt x="77" y="55"/>
                      <a:pt x="71" y="55"/>
                      <a:pt x="66" y="55"/>
                    </a:cubicBezTo>
                    <a:cubicBezTo>
                      <a:pt x="62" y="55"/>
                      <a:pt x="58" y="55"/>
                      <a:pt x="56" y="54"/>
                    </a:cubicBezTo>
                    <a:cubicBezTo>
                      <a:pt x="54" y="52"/>
                      <a:pt x="53" y="50"/>
                      <a:pt x="46" y="50"/>
                    </a:cubicBezTo>
                    <a:cubicBezTo>
                      <a:pt x="44" y="50"/>
                      <a:pt x="43" y="50"/>
                      <a:pt x="42" y="50"/>
                    </a:cubicBezTo>
                    <a:cubicBezTo>
                      <a:pt x="37" y="50"/>
                      <a:pt x="35" y="50"/>
                      <a:pt x="35" y="51"/>
                    </a:cubicBezTo>
                    <a:cubicBezTo>
                      <a:pt x="34" y="53"/>
                      <a:pt x="37" y="55"/>
                      <a:pt x="39" y="56"/>
                    </a:cubicBezTo>
                    <a:cubicBezTo>
                      <a:pt x="40" y="56"/>
                      <a:pt x="30" y="56"/>
                      <a:pt x="14" y="57"/>
                    </a:cubicBezTo>
                    <a:cubicBezTo>
                      <a:pt x="0" y="58"/>
                      <a:pt x="1" y="62"/>
                      <a:pt x="2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3" y="62"/>
                      <a:pt x="4" y="61"/>
                      <a:pt x="4" y="61"/>
                    </a:cubicBezTo>
                    <a:cubicBezTo>
                      <a:pt x="4" y="61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6" y="61"/>
                      <a:pt x="8" y="61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9" y="60"/>
                      <a:pt x="9" y="60"/>
                      <a:pt x="8" y="61"/>
                    </a:cubicBezTo>
                    <a:cubicBezTo>
                      <a:pt x="8" y="62"/>
                      <a:pt x="10" y="62"/>
                      <a:pt x="12" y="62"/>
                    </a:cubicBezTo>
                    <a:cubicBezTo>
                      <a:pt x="12" y="62"/>
                      <a:pt x="13" y="62"/>
                      <a:pt x="13" y="62"/>
                    </a:cubicBezTo>
                    <a:cubicBezTo>
                      <a:pt x="14" y="62"/>
                      <a:pt x="14" y="62"/>
                      <a:pt x="15" y="62"/>
                    </a:cubicBezTo>
                    <a:cubicBezTo>
                      <a:pt x="15" y="62"/>
                      <a:pt x="16" y="62"/>
                      <a:pt x="16" y="62"/>
                    </a:cubicBezTo>
                    <a:cubicBezTo>
                      <a:pt x="16" y="63"/>
                      <a:pt x="17" y="63"/>
                      <a:pt x="18" y="63"/>
                    </a:cubicBezTo>
                    <a:cubicBezTo>
                      <a:pt x="18" y="63"/>
                      <a:pt x="19" y="63"/>
                      <a:pt x="19" y="63"/>
                    </a:cubicBezTo>
                    <a:cubicBezTo>
                      <a:pt x="20" y="63"/>
                      <a:pt x="20" y="62"/>
                      <a:pt x="20" y="62"/>
                    </a:cubicBezTo>
                    <a:cubicBezTo>
                      <a:pt x="20" y="62"/>
                      <a:pt x="20" y="64"/>
                      <a:pt x="24" y="65"/>
                    </a:cubicBezTo>
                    <a:cubicBezTo>
                      <a:pt x="26" y="65"/>
                      <a:pt x="29" y="65"/>
                      <a:pt x="31" y="65"/>
                    </a:cubicBezTo>
                    <a:cubicBezTo>
                      <a:pt x="34" y="65"/>
                      <a:pt x="37" y="65"/>
                      <a:pt x="37" y="64"/>
                    </a:cubicBezTo>
                    <a:cubicBezTo>
                      <a:pt x="37" y="64"/>
                      <a:pt x="38" y="63"/>
                      <a:pt x="38" y="63"/>
                    </a:cubicBezTo>
                    <a:cubicBezTo>
                      <a:pt x="39" y="63"/>
                      <a:pt x="39" y="63"/>
                      <a:pt x="39" y="64"/>
                    </a:cubicBezTo>
                    <a:cubicBezTo>
                      <a:pt x="39" y="64"/>
                      <a:pt x="40" y="64"/>
                      <a:pt x="40" y="64"/>
                    </a:cubicBezTo>
                    <a:cubicBezTo>
                      <a:pt x="41" y="64"/>
                      <a:pt x="42" y="64"/>
                      <a:pt x="43" y="63"/>
                    </a:cubicBezTo>
                    <a:cubicBezTo>
                      <a:pt x="44" y="63"/>
                      <a:pt x="45" y="63"/>
                      <a:pt x="46" y="63"/>
                    </a:cubicBezTo>
                    <a:cubicBezTo>
                      <a:pt x="47" y="63"/>
                      <a:pt x="48" y="63"/>
                      <a:pt x="48" y="64"/>
                    </a:cubicBezTo>
                    <a:cubicBezTo>
                      <a:pt x="49" y="64"/>
                      <a:pt x="49" y="65"/>
                      <a:pt x="50" y="65"/>
                    </a:cubicBezTo>
                    <a:cubicBezTo>
                      <a:pt x="51" y="65"/>
                      <a:pt x="53" y="64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5" y="64"/>
                      <a:pt x="55" y="64"/>
                      <a:pt x="55" y="65"/>
                    </a:cubicBezTo>
                    <a:cubicBezTo>
                      <a:pt x="55" y="65"/>
                      <a:pt x="55" y="66"/>
                      <a:pt x="57" y="66"/>
                    </a:cubicBezTo>
                    <a:cubicBezTo>
                      <a:pt x="58" y="66"/>
                      <a:pt x="58" y="66"/>
                      <a:pt x="59" y="66"/>
                    </a:cubicBezTo>
                    <a:cubicBezTo>
                      <a:pt x="66" y="65"/>
                      <a:pt x="64" y="63"/>
                      <a:pt x="64" y="63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5" y="64"/>
                      <a:pt x="67" y="64"/>
                      <a:pt x="68" y="65"/>
                    </a:cubicBezTo>
                    <a:cubicBezTo>
                      <a:pt x="69" y="65"/>
                      <a:pt x="70" y="66"/>
                      <a:pt x="70" y="66"/>
                    </a:cubicBezTo>
                    <a:cubicBezTo>
                      <a:pt x="71" y="67"/>
                      <a:pt x="74" y="69"/>
                      <a:pt x="79" y="69"/>
                    </a:cubicBezTo>
                    <a:cubicBezTo>
                      <a:pt x="80" y="69"/>
                      <a:pt x="81" y="68"/>
                      <a:pt x="83" y="68"/>
                    </a:cubicBezTo>
                    <a:cubicBezTo>
                      <a:pt x="88" y="68"/>
                      <a:pt x="92" y="67"/>
                      <a:pt x="93" y="67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4" y="67"/>
                      <a:pt x="95" y="67"/>
                      <a:pt x="95" y="67"/>
                    </a:cubicBezTo>
                    <a:cubicBezTo>
                      <a:pt x="97" y="67"/>
                      <a:pt x="101" y="67"/>
                      <a:pt x="103" y="66"/>
                    </a:cubicBezTo>
                    <a:cubicBezTo>
                      <a:pt x="106" y="65"/>
                      <a:pt x="104" y="63"/>
                      <a:pt x="102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4"/>
                      <a:pt x="100" y="64"/>
                      <a:pt x="100" y="64"/>
                    </a:cubicBezTo>
                    <a:cubicBezTo>
                      <a:pt x="98" y="64"/>
                      <a:pt x="100" y="63"/>
                      <a:pt x="98" y="61"/>
                    </a:cubicBezTo>
                    <a:cubicBezTo>
                      <a:pt x="97" y="60"/>
                      <a:pt x="89" y="59"/>
                      <a:pt x="84" y="59"/>
                    </a:cubicBezTo>
                    <a:cubicBezTo>
                      <a:pt x="84" y="59"/>
                      <a:pt x="84" y="59"/>
                      <a:pt x="83" y="59"/>
                    </a:cubicBezTo>
                    <a:cubicBezTo>
                      <a:pt x="81" y="59"/>
                      <a:pt x="79" y="59"/>
                      <a:pt x="78" y="59"/>
                    </a:cubicBezTo>
                    <a:cubicBezTo>
                      <a:pt x="78" y="59"/>
                      <a:pt x="77" y="59"/>
                      <a:pt x="77" y="59"/>
                    </a:cubicBezTo>
                    <a:cubicBezTo>
                      <a:pt x="77" y="59"/>
                      <a:pt x="77" y="58"/>
                      <a:pt x="79" y="58"/>
                    </a:cubicBezTo>
                    <a:cubicBezTo>
                      <a:pt x="79" y="58"/>
                      <a:pt x="79" y="58"/>
                      <a:pt x="79" y="58"/>
                    </a:cubicBezTo>
                    <a:cubicBezTo>
                      <a:pt x="79" y="58"/>
                      <a:pt x="79" y="58"/>
                      <a:pt x="79" y="58"/>
                    </a:cubicBezTo>
                    <a:cubicBezTo>
                      <a:pt x="81" y="58"/>
                      <a:pt x="83" y="58"/>
                      <a:pt x="84" y="57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5" y="56"/>
                      <a:pt x="86" y="59"/>
                      <a:pt x="99" y="6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7" y="60"/>
                      <a:pt x="113" y="58"/>
                      <a:pt x="118" y="57"/>
                    </a:cubicBezTo>
                    <a:cubicBezTo>
                      <a:pt x="124" y="56"/>
                      <a:pt x="128" y="55"/>
                      <a:pt x="133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4" y="55"/>
                      <a:pt x="134" y="55"/>
                      <a:pt x="135" y="55"/>
                    </a:cubicBezTo>
                    <a:cubicBezTo>
                      <a:pt x="142" y="55"/>
                      <a:pt x="146" y="53"/>
                      <a:pt x="143" y="53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2" y="53"/>
                      <a:pt x="142" y="53"/>
                      <a:pt x="143" y="53"/>
                    </a:cubicBezTo>
                    <a:cubicBezTo>
                      <a:pt x="143" y="53"/>
                      <a:pt x="144" y="53"/>
                      <a:pt x="144" y="53"/>
                    </a:cubicBezTo>
                    <a:cubicBezTo>
                      <a:pt x="146" y="53"/>
                      <a:pt x="149" y="53"/>
                      <a:pt x="152" y="52"/>
                    </a:cubicBezTo>
                    <a:cubicBezTo>
                      <a:pt x="159" y="51"/>
                      <a:pt x="157" y="51"/>
                      <a:pt x="164" y="49"/>
                    </a:cubicBezTo>
                    <a:cubicBezTo>
                      <a:pt x="170" y="47"/>
                      <a:pt x="156" y="46"/>
                      <a:pt x="158" y="46"/>
                    </a:cubicBezTo>
                    <a:cubicBezTo>
                      <a:pt x="160" y="45"/>
                      <a:pt x="157" y="45"/>
                      <a:pt x="151" y="44"/>
                    </a:cubicBezTo>
                    <a:cubicBezTo>
                      <a:pt x="147" y="44"/>
                      <a:pt x="146" y="43"/>
                      <a:pt x="149" y="43"/>
                    </a:cubicBezTo>
                    <a:cubicBezTo>
                      <a:pt x="149" y="43"/>
                      <a:pt x="150" y="43"/>
                      <a:pt x="152" y="43"/>
                    </a:cubicBezTo>
                    <a:cubicBezTo>
                      <a:pt x="153" y="44"/>
                      <a:pt x="155" y="44"/>
                      <a:pt x="156" y="44"/>
                    </a:cubicBezTo>
                    <a:cubicBezTo>
                      <a:pt x="158" y="44"/>
                      <a:pt x="158" y="43"/>
                      <a:pt x="155" y="43"/>
                    </a:cubicBezTo>
                    <a:cubicBezTo>
                      <a:pt x="154" y="43"/>
                      <a:pt x="153" y="43"/>
                      <a:pt x="154" y="43"/>
                    </a:cubicBezTo>
                    <a:cubicBezTo>
                      <a:pt x="155" y="43"/>
                      <a:pt x="158" y="43"/>
                      <a:pt x="162" y="44"/>
                    </a:cubicBezTo>
                    <a:cubicBezTo>
                      <a:pt x="167" y="44"/>
                      <a:pt x="172" y="45"/>
                      <a:pt x="174" y="45"/>
                    </a:cubicBezTo>
                    <a:cubicBezTo>
                      <a:pt x="174" y="45"/>
                      <a:pt x="175" y="45"/>
                      <a:pt x="175" y="45"/>
                    </a:cubicBezTo>
                    <a:cubicBezTo>
                      <a:pt x="175" y="43"/>
                      <a:pt x="170" y="43"/>
                      <a:pt x="164" y="42"/>
                    </a:cubicBezTo>
                    <a:cubicBezTo>
                      <a:pt x="156" y="41"/>
                      <a:pt x="152" y="40"/>
                      <a:pt x="154" y="40"/>
                    </a:cubicBezTo>
                    <a:cubicBezTo>
                      <a:pt x="154" y="40"/>
                      <a:pt x="155" y="40"/>
                      <a:pt x="156" y="40"/>
                    </a:cubicBezTo>
                    <a:cubicBezTo>
                      <a:pt x="158" y="40"/>
                      <a:pt x="160" y="40"/>
                      <a:pt x="163" y="41"/>
                    </a:cubicBezTo>
                    <a:cubicBezTo>
                      <a:pt x="164" y="41"/>
                      <a:pt x="164" y="41"/>
                      <a:pt x="165" y="41"/>
                    </a:cubicBezTo>
                    <a:cubicBezTo>
                      <a:pt x="166" y="41"/>
                      <a:pt x="166" y="41"/>
                      <a:pt x="165" y="40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66" y="40"/>
                      <a:pt x="172" y="41"/>
                      <a:pt x="181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87" y="41"/>
                      <a:pt x="189" y="40"/>
                      <a:pt x="190" y="40"/>
                    </a:cubicBezTo>
                    <a:cubicBezTo>
                      <a:pt x="191" y="40"/>
                      <a:pt x="192" y="39"/>
                      <a:pt x="194" y="39"/>
                    </a:cubicBezTo>
                    <a:cubicBezTo>
                      <a:pt x="195" y="39"/>
                      <a:pt x="196" y="39"/>
                      <a:pt x="198" y="39"/>
                    </a:cubicBezTo>
                    <a:cubicBezTo>
                      <a:pt x="200" y="40"/>
                      <a:pt x="201" y="40"/>
                      <a:pt x="203" y="40"/>
                    </a:cubicBezTo>
                    <a:cubicBezTo>
                      <a:pt x="209" y="40"/>
                      <a:pt x="212" y="38"/>
                      <a:pt x="215" y="38"/>
                    </a:cubicBezTo>
                    <a:cubicBezTo>
                      <a:pt x="218" y="38"/>
                      <a:pt x="217" y="37"/>
                      <a:pt x="213" y="37"/>
                    </a:cubicBezTo>
                    <a:cubicBezTo>
                      <a:pt x="210" y="37"/>
                      <a:pt x="208" y="36"/>
                      <a:pt x="209" y="36"/>
                    </a:cubicBezTo>
                    <a:cubicBezTo>
                      <a:pt x="209" y="36"/>
                      <a:pt x="209" y="36"/>
                      <a:pt x="209" y="36"/>
                    </a:cubicBezTo>
                    <a:cubicBezTo>
                      <a:pt x="210" y="36"/>
                      <a:pt x="211" y="36"/>
                      <a:pt x="213" y="36"/>
                    </a:cubicBezTo>
                    <a:cubicBezTo>
                      <a:pt x="214" y="36"/>
                      <a:pt x="216" y="37"/>
                      <a:pt x="218" y="37"/>
                    </a:cubicBezTo>
                    <a:cubicBezTo>
                      <a:pt x="219" y="37"/>
                      <a:pt x="221" y="36"/>
                      <a:pt x="223" y="36"/>
                    </a:cubicBezTo>
                    <a:cubicBezTo>
                      <a:pt x="230" y="36"/>
                      <a:pt x="239" y="34"/>
                      <a:pt x="256" y="32"/>
                    </a:cubicBezTo>
                    <a:cubicBezTo>
                      <a:pt x="260" y="31"/>
                      <a:pt x="265" y="31"/>
                      <a:pt x="269" y="30"/>
                    </a:cubicBezTo>
                    <a:cubicBezTo>
                      <a:pt x="283" y="28"/>
                      <a:pt x="284" y="26"/>
                      <a:pt x="274" y="26"/>
                    </a:cubicBezTo>
                    <a:cubicBezTo>
                      <a:pt x="273" y="26"/>
                      <a:pt x="272" y="26"/>
                      <a:pt x="270" y="26"/>
                    </a:cubicBezTo>
                    <a:cubicBezTo>
                      <a:pt x="266" y="26"/>
                      <a:pt x="263" y="26"/>
                      <a:pt x="261" y="26"/>
                    </a:cubicBezTo>
                    <a:cubicBezTo>
                      <a:pt x="257" y="26"/>
                      <a:pt x="258" y="26"/>
                      <a:pt x="266" y="26"/>
                    </a:cubicBezTo>
                    <a:cubicBezTo>
                      <a:pt x="277" y="25"/>
                      <a:pt x="281" y="24"/>
                      <a:pt x="277" y="23"/>
                    </a:cubicBezTo>
                    <a:cubicBezTo>
                      <a:pt x="273" y="23"/>
                      <a:pt x="271" y="23"/>
                      <a:pt x="271" y="23"/>
                    </a:cubicBezTo>
                    <a:cubicBezTo>
                      <a:pt x="271" y="23"/>
                      <a:pt x="271" y="23"/>
                      <a:pt x="271" y="23"/>
                    </a:cubicBezTo>
                    <a:cubicBezTo>
                      <a:pt x="271" y="23"/>
                      <a:pt x="272" y="23"/>
                      <a:pt x="272" y="23"/>
                    </a:cubicBezTo>
                    <a:cubicBezTo>
                      <a:pt x="273" y="23"/>
                      <a:pt x="273" y="23"/>
                      <a:pt x="272" y="22"/>
                    </a:cubicBezTo>
                    <a:cubicBezTo>
                      <a:pt x="272" y="22"/>
                      <a:pt x="272" y="22"/>
                      <a:pt x="272" y="22"/>
                    </a:cubicBezTo>
                    <a:cubicBezTo>
                      <a:pt x="272" y="22"/>
                      <a:pt x="276" y="23"/>
                      <a:pt x="281" y="23"/>
                    </a:cubicBezTo>
                    <a:cubicBezTo>
                      <a:pt x="284" y="23"/>
                      <a:pt x="286" y="23"/>
                      <a:pt x="288" y="23"/>
                    </a:cubicBezTo>
                    <a:cubicBezTo>
                      <a:pt x="291" y="23"/>
                      <a:pt x="293" y="23"/>
                      <a:pt x="292" y="23"/>
                    </a:cubicBezTo>
                    <a:cubicBezTo>
                      <a:pt x="292" y="23"/>
                      <a:pt x="292" y="23"/>
                      <a:pt x="292" y="23"/>
                    </a:cubicBezTo>
                    <a:cubicBezTo>
                      <a:pt x="292" y="23"/>
                      <a:pt x="293" y="23"/>
                      <a:pt x="294" y="23"/>
                    </a:cubicBezTo>
                    <a:cubicBezTo>
                      <a:pt x="296" y="23"/>
                      <a:pt x="297" y="23"/>
                      <a:pt x="300" y="23"/>
                    </a:cubicBezTo>
                    <a:cubicBezTo>
                      <a:pt x="303" y="23"/>
                      <a:pt x="307" y="23"/>
                      <a:pt x="311" y="23"/>
                    </a:cubicBezTo>
                    <a:cubicBezTo>
                      <a:pt x="319" y="23"/>
                      <a:pt x="326" y="22"/>
                      <a:pt x="330" y="20"/>
                    </a:cubicBezTo>
                    <a:cubicBezTo>
                      <a:pt x="334" y="19"/>
                      <a:pt x="338" y="18"/>
                      <a:pt x="339" y="16"/>
                    </a:cubicBezTo>
                    <a:cubicBezTo>
                      <a:pt x="340" y="14"/>
                      <a:pt x="330" y="14"/>
                      <a:pt x="332" y="12"/>
                    </a:cubicBezTo>
                    <a:cubicBezTo>
                      <a:pt x="333" y="11"/>
                      <a:pt x="332" y="10"/>
                      <a:pt x="330" y="10"/>
                    </a:cubicBezTo>
                    <a:cubicBezTo>
                      <a:pt x="330" y="10"/>
                      <a:pt x="330" y="10"/>
                      <a:pt x="329" y="10"/>
                    </a:cubicBezTo>
                    <a:cubicBezTo>
                      <a:pt x="328" y="10"/>
                      <a:pt x="328" y="10"/>
                      <a:pt x="327" y="10"/>
                    </a:cubicBezTo>
                    <a:cubicBezTo>
                      <a:pt x="326" y="10"/>
                      <a:pt x="326" y="10"/>
                      <a:pt x="326" y="10"/>
                    </a:cubicBezTo>
                    <a:cubicBezTo>
                      <a:pt x="326" y="9"/>
                      <a:pt x="325" y="9"/>
                      <a:pt x="325" y="9"/>
                    </a:cubicBezTo>
                    <a:cubicBezTo>
                      <a:pt x="324" y="9"/>
                      <a:pt x="324" y="9"/>
                      <a:pt x="323" y="9"/>
                    </a:cubicBezTo>
                    <a:cubicBezTo>
                      <a:pt x="323" y="10"/>
                      <a:pt x="322" y="10"/>
                      <a:pt x="322" y="10"/>
                    </a:cubicBezTo>
                    <a:cubicBezTo>
                      <a:pt x="321" y="10"/>
                      <a:pt x="320" y="10"/>
                      <a:pt x="321" y="9"/>
                    </a:cubicBezTo>
                    <a:cubicBezTo>
                      <a:pt x="321" y="9"/>
                      <a:pt x="321" y="9"/>
                      <a:pt x="320" y="9"/>
                    </a:cubicBezTo>
                    <a:cubicBezTo>
                      <a:pt x="319" y="9"/>
                      <a:pt x="314" y="10"/>
                      <a:pt x="308" y="10"/>
                    </a:cubicBezTo>
                    <a:cubicBezTo>
                      <a:pt x="306" y="10"/>
                      <a:pt x="305" y="10"/>
                      <a:pt x="304" y="10"/>
                    </a:cubicBezTo>
                    <a:cubicBezTo>
                      <a:pt x="300" y="10"/>
                      <a:pt x="301" y="10"/>
                      <a:pt x="306" y="9"/>
                    </a:cubicBezTo>
                    <a:cubicBezTo>
                      <a:pt x="313" y="8"/>
                      <a:pt x="314" y="7"/>
                      <a:pt x="310" y="7"/>
                    </a:cubicBezTo>
                    <a:cubicBezTo>
                      <a:pt x="306" y="6"/>
                      <a:pt x="302" y="6"/>
                      <a:pt x="303" y="6"/>
                    </a:cubicBezTo>
                    <a:cubicBezTo>
                      <a:pt x="304" y="6"/>
                      <a:pt x="302" y="5"/>
                      <a:pt x="300" y="5"/>
                    </a:cubicBezTo>
                    <a:cubicBezTo>
                      <a:pt x="300" y="5"/>
                      <a:pt x="299" y="5"/>
                      <a:pt x="298" y="5"/>
                    </a:cubicBezTo>
                    <a:cubicBezTo>
                      <a:pt x="297" y="6"/>
                      <a:pt x="297" y="6"/>
                      <a:pt x="297" y="6"/>
                    </a:cubicBezTo>
                    <a:cubicBezTo>
                      <a:pt x="294" y="6"/>
                      <a:pt x="292" y="5"/>
                      <a:pt x="293" y="5"/>
                    </a:cubicBezTo>
                    <a:cubicBezTo>
                      <a:pt x="293" y="4"/>
                      <a:pt x="290" y="3"/>
                      <a:pt x="285" y="3"/>
                    </a:cubicBezTo>
                    <a:cubicBezTo>
                      <a:pt x="285" y="3"/>
                      <a:pt x="284" y="3"/>
                      <a:pt x="284" y="3"/>
                    </a:cubicBezTo>
                    <a:cubicBezTo>
                      <a:pt x="282" y="3"/>
                      <a:pt x="281" y="3"/>
                      <a:pt x="280" y="3"/>
                    </a:cubicBezTo>
                    <a:cubicBezTo>
                      <a:pt x="279" y="3"/>
                      <a:pt x="278" y="3"/>
                      <a:pt x="277" y="3"/>
                    </a:cubicBezTo>
                    <a:cubicBezTo>
                      <a:pt x="277" y="3"/>
                      <a:pt x="277" y="3"/>
                      <a:pt x="277" y="3"/>
                    </a:cubicBezTo>
                    <a:cubicBezTo>
                      <a:pt x="277" y="3"/>
                      <a:pt x="276" y="3"/>
                      <a:pt x="273" y="3"/>
                    </a:cubicBezTo>
                    <a:cubicBezTo>
                      <a:pt x="272" y="3"/>
                      <a:pt x="270" y="3"/>
                      <a:pt x="268" y="3"/>
                    </a:cubicBezTo>
                    <a:cubicBezTo>
                      <a:pt x="268" y="3"/>
                      <a:pt x="267" y="3"/>
                      <a:pt x="267" y="3"/>
                    </a:cubicBezTo>
                    <a:cubicBezTo>
                      <a:pt x="262" y="3"/>
                      <a:pt x="260" y="2"/>
                      <a:pt x="254" y="1"/>
                    </a:cubicBezTo>
                    <a:cubicBezTo>
                      <a:pt x="251" y="0"/>
                      <a:pt x="248" y="0"/>
                      <a:pt x="244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88" name="Freeform 141">
                <a:extLst>
                  <a:ext uri="{FF2B5EF4-FFF2-40B4-BE49-F238E27FC236}">
                    <a16:creationId xmlns:a16="http://schemas.microsoft.com/office/drawing/2014/main" id="{D747E4A5-2DF9-4F38-A477-3749CE487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463" y="4806950"/>
                <a:ext cx="220663" cy="57150"/>
              </a:xfrm>
              <a:custGeom>
                <a:avLst/>
                <a:gdLst>
                  <a:gd name="T0" fmla="*/ 37 w 81"/>
                  <a:gd name="T1" fmla="*/ 2 h 21"/>
                  <a:gd name="T2" fmla="*/ 11 w 81"/>
                  <a:gd name="T3" fmla="*/ 11 h 21"/>
                  <a:gd name="T4" fmla="*/ 10 w 81"/>
                  <a:gd name="T5" fmla="*/ 11 h 21"/>
                  <a:gd name="T6" fmla="*/ 9 w 81"/>
                  <a:gd name="T7" fmla="*/ 11 h 21"/>
                  <a:gd name="T8" fmla="*/ 10 w 81"/>
                  <a:gd name="T9" fmla="*/ 12 h 21"/>
                  <a:gd name="T10" fmla="*/ 3 w 81"/>
                  <a:gd name="T11" fmla="*/ 15 h 21"/>
                  <a:gd name="T12" fmla="*/ 29 w 81"/>
                  <a:gd name="T13" fmla="*/ 16 h 21"/>
                  <a:gd name="T14" fmla="*/ 41 w 81"/>
                  <a:gd name="T15" fmla="*/ 16 h 21"/>
                  <a:gd name="T16" fmla="*/ 41 w 81"/>
                  <a:gd name="T17" fmla="*/ 16 h 21"/>
                  <a:gd name="T18" fmla="*/ 42 w 81"/>
                  <a:gd name="T19" fmla="*/ 15 h 21"/>
                  <a:gd name="T20" fmla="*/ 42 w 81"/>
                  <a:gd name="T21" fmla="*/ 16 h 21"/>
                  <a:gd name="T22" fmla="*/ 44 w 81"/>
                  <a:gd name="T23" fmla="*/ 17 h 21"/>
                  <a:gd name="T24" fmla="*/ 52 w 81"/>
                  <a:gd name="T25" fmla="*/ 17 h 21"/>
                  <a:gd name="T26" fmla="*/ 48 w 81"/>
                  <a:gd name="T27" fmla="*/ 19 h 21"/>
                  <a:gd name="T28" fmla="*/ 61 w 81"/>
                  <a:gd name="T29" fmla="*/ 17 h 21"/>
                  <a:gd name="T30" fmla="*/ 63 w 81"/>
                  <a:gd name="T31" fmla="*/ 20 h 21"/>
                  <a:gd name="T32" fmla="*/ 69 w 81"/>
                  <a:gd name="T33" fmla="*/ 19 h 21"/>
                  <a:gd name="T34" fmla="*/ 70 w 81"/>
                  <a:gd name="T35" fmla="*/ 20 h 21"/>
                  <a:gd name="T36" fmla="*/ 78 w 81"/>
                  <a:gd name="T37" fmla="*/ 19 h 21"/>
                  <a:gd name="T38" fmla="*/ 77 w 81"/>
                  <a:gd name="T39" fmla="*/ 17 h 21"/>
                  <a:gd name="T40" fmla="*/ 77 w 81"/>
                  <a:gd name="T41" fmla="*/ 16 h 21"/>
                  <a:gd name="T42" fmla="*/ 74 w 81"/>
                  <a:gd name="T43" fmla="*/ 16 h 21"/>
                  <a:gd name="T44" fmla="*/ 67 w 81"/>
                  <a:gd name="T45" fmla="*/ 16 h 21"/>
                  <a:gd name="T46" fmla="*/ 67 w 81"/>
                  <a:gd name="T47" fmla="*/ 15 h 21"/>
                  <a:gd name="T48" fmla="*/ 74 w 81"/>
                  <a:gd name="T49" fmla="*/ 13 h 21"/>
                  <a:gd name="T50" fmla="*/ 73 w 81"/>
                  <a:gd name="T51" fmla="*/ 13 h 21"/>
                  <a:gd name="T52" fmla="*/ 67 w 81"/>
                  <a:gd name="T53" fmla="*/ 13 h 21"/>
                  <a:gd name="T54" fmla="*/ 67 w 81"/>
                  <a:gd name="T55" fmla="*/ 11 h 21"/>
                  <a:gd name="T56" fmla="*/ 70 w 81"/>
                  <a:gd name="T57" fmla="*/ 9 h 21"/>
                  <a:gd name="T58" fmla="*/ 64 w 81"/>
                  <a:gd name="T59" fmla="*/ 9 h 21"/>
                  <a:gd name="T60" fmla="*/ 64 w 81"/>
                  <a:gd name="T61" fmla="*/ 9 h 21"/>
                  <a:gd name="T62" fmla="*/ 55 w 81"/>
                  <a:gd name="T63" fmla="*/ 10 h 21"/>
                  <a:gd name="T64" fmla="*/ 55 w 81"/>
                  <a:gd name="T65" fmla="*/ 9 h 21"/>
                  <a:gd name="T66" fmla="*/ 53 w 81"/>
                  <a:gd name="T67" fmla="*/ 9 h 21"/>
                  <a:gd name="T68" fmla="*/ 50 w 81"/>
                  <a:gd name="T69" fmla="*/ 9 h 21"/>
                  <a:gd name="T70" fmla="*/ 48 w 81"/>
                  <a:gd name="T71" fmla="*/ 9 h 21"/>
                  <a:gd name="T72" fmla="*/ 46 w 81"/>
                  <a:gd name="T73" fmla="*/ 7 h 21"/>
                  <a:gd name="T74" fmla="*/ 46 w 81"/>
                  <a:gd name="T75" fmla="*/ 8 h 21"/>
                  <a:gd name="T76" fmla="*/ 50 w 81"/>
                  <a:gd name="T77" fmla="*/ 6 h 21"/>
                  <a:gd name="T78" fmla="*/ 49 w 81"/>
                  <a:gd name="T79" fmla="*/ 6 h 21"/>
                  <a:gd name="T80" fmla="*/ 46 w 81"/>
                  <a:gd name="T81" fmla="*/ 6 h 21"/>
                  <a:gd name="T82" fmla="*/ 40 w 81"/>
                  <a:gd name="T83" fmla="*/ 7 h 21"/>
                  <a:gd name="T84" fmla="*/ 49 w 81"/>
                  <a:gd name="T85" fmla="*/ 2 h 21"/>
                  <a:gd name="T86" fmla="*/ 49 w 81"/>
                  <a:gd name="T87" fmla="*/ 2 h 21"/>
                  <a:gd name="T88" fmla="*/ 54 w 81"/>
                  <a:gd name="T8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21">
                    <a:moveTo>
                      <a:pt x="54" y="0"/>
                    </a:moveTo>
                    <a:cubicBezTo>
                      <a:pt x="51" y="0"/>
                      <a:pt x="43" y="0"/>
                      <a:pt x="37" y="2"/>
                    </a:cubicBezTo>
                    <a:cubicBezTo>
                      <a:pt x="28" y="5"/>
                      <a:pt x="22" y="9"/>
                      <a:pt x="18" y="10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1"/>
                      <a:pt x="9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7" y="12"/>
                      <a:pt x="7" y="12"/>
                      <a:pt x="9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2"/>
                      <a:pt x="7" y="13"/>
                      <a:pt x="3" y="15"/>
                    </a:cubicBezTo>
                    <a:cubicBezTo>
                      <a:pt x="0" y="17"/>
                      <a:pt x="20" y="16"/>
                      <a:pt x="28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3" y="16"/>
                      <a:pt x="35" y="16"/>
                      <a:pt x="37" y="16"/>
                    </a:cubicBezTo>
                    <a:cubicBezTo>
                      <a:pt x="39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2" y="16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2" y="16"/>
                      <a:pt x="43" y="16"/>
                    </a:cubicBezTo>
                    <a:cubicBezTo>
                      <a:pt x="43" y="16"/>
                      <a:pt x="44" y="16"/>
                      <a:pt x="42" y="16"/>
                    </a:cubicBezTo>
                    <a:cubicBezTo>
                      <a:pt x="41" y="17"/>
                      <a:pt x="41" y="17"/>
                      <a:pt x="43" y="17"/>
                    </a:cubicBezTo>
                    <a:cubicBezTo>
                      <a:pt x="43" y="17"/>
                      <a:pt x="43" y="17"/>
                      <a:pt x="44" y="17"/>
                    </a:cubicBezTo>
                    <a:cubicBezTo>
                      <a:pt x="46" y="17"/>
                      <a:pt x="48" y="16"/>
                      <a:pt x="50" y="16"/>
                    </a:cubicBezTo>
                    <a:cubicBezTo>
                      <a:pt x="51" y="16"/>
                      <a:pt x="51" y="16"/>
                      <a:pt x="52" y="17"/>
                    </a:cubicBezTo>
                    <a:cubicBezTo>
                      <a:pt x="54" y="17"/>
                      <a:pt x="52" y="17"/>
                      <a:pt x="48" y="18"/>
                    </a:cubicBezTo>
                    <a:cubicBezTo>
                      <a:pt x="45" y="19"/>
                      <a:pt x="46" y="19"/>
                      <a:pt x="48" y="19"/>
                    </a:cubicBezTo>
                    <a:cubicBezTo>
                      <a:pt x="49" y="19"/>
                      <a:pt x="51" y="19"/>
                      <a:pt x="53" y="18"/>
                    </a:cubicBezTo>
                    <a:cubicBezTo>
                      <a:pt x="57" y="18"/>
                      <a:pt x="59" y="17"/>
                      <a:pt x="61" y="17"/>
                    </a:cubicBezTo>
                    <a:cubicBezTo>
                      <a:pt x="62" y="17"/>
                      <a:pt x="62" y="17"/>
                      <a:pt x="62" y="18"/>
                    </a:cubicBezTo>
                    <a:cubicBezTo>
                      <a:pt x="62" y="19"/>
                      <a:pt x="62" y="20"/>
                      <a:pt x="63" y="20"/>
                    </a:cubicBezTo>
                    <a:cubicBezTo>
                      <a:pt x="64" y="20"/>
                      <a:pt x="64" y="20"/>
                      <a:pt x="65" y="19"/>
                    </a:cubicBezTo>
                    <a:cubicBezTo>
                      <a:pt x="67" y="19"/>
                      <a:pt x="69" y="19"/>
                      <a:pt x="69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9"/>
                      <a:pt x="70" y="19"/>
                      <a:pt x="70" y="20"/>
                    </a:cubicBezTo>
                    <a:cubicBezTo>
                      <a:pt x="69" y="20"/>
                      <a:pt x="71" y="21"/>
                      <a:pt x="72" y="21"/>
                    </a:cubicBezTo>
                    <a:cubicBezTo>
                      <a:pt x="74" y="21"/>
                      <a:pt x="76" y="20"/>
                      <a:pt x="78" y="19"/>
                    </a:cubicBezTo>
                    <a:cubicBezTo>
                      <a:pt x="81" y="18"/>
                      <a:pt x="80" y="17"/>
                      <a:pt x="78" y="17"/>
                    </a:cubicBezTo>
                    <a:cubicBezTo>
                      <a:pt x="78" y="17"/>
                      <a:pt x="78" y="17"/>
                      <a:pt x="77" y="17"/>
                    </a:cubicBezTo>
                    <a:cubicBezTo>
                      <a:pt x="77" y="17"/>
                      <a:pt x="77" y="17"/>
                      <a:pt x="76" y="17"/>
                    </a:cubicBezTo>
                    <a:cubicBezTo>
                      <a:pt x="76" y="17"/>
                      <a:pt x="76" y="17"/>
                      <a:pt x="77" y="16"/>
                    </a:cubicBezTo>
                    <a:cubicBezTo>
                      <a:pt x="78" y="16"/>
                      <a:pt x="78" y="15"/>
                      <a:pt x="77" y="15"/>
                    </a:cubicBezTo>
                    <a:cubicBezTo>
                      <a:pt x="76" y="15"/>
                      <a:pt x="75" y="16"/>
                      <a:pt x="74" y="16"/>
                    </a:cubicBezTo>
                    <a:cubicBezTo>
                      <a:pt x="72" y="16"/>
                      <a:pt x="70" y="16"/>
                      <a:pt x="69" y="16"/>
                    </a:cubicBezTo>
                    <a:cubicBezTo>
                      <a:pt x="68" y="16"/>
                      <a:pt x="67" y="16"/>
                      <a:pt x="67" y="16"/>
                    </a:cubicBezTo>
                    <a:cubicBezTo>
                      <a:pt x="66" y="16"/>
                      <a:pt x="67" y="16"/>
                      <a:pt x="68" y="16"/>
                    </a:cubicBezTo>
                    <a:cubicBezTo>
                      <a:pt x="69" y="16"/>
                      <a:pt x="68" y="15"/>
                      <a:pt x="67" y="15"/>
                    </a:cubicBezTo>
                    <a:cubicBezTo>
                      <a:pt x="67" y="15"/>
                      <a:pt x="68" y="15"/>
                      <a:pt x="68" y="15"/>
                    </a:cubicBezTo>
                    <a:cubicBezTo>
                      <a:pt x="69" y="15"/>
                      <a:pt x="72" y="14"/>
                      <a:pt x="74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3"/>
                      <a:pt x="74" y="13"/>
                      <a:pt x="73" y="13"/>
                    </a:cubicBezTo>
                    <a:cubicBezTo>
                      <a:pt x="71" y="13"/>
                      <a:pt x="69" y="14"/>
                      <a:pt x="68" y="14"/>
                    </a:cubicBezTo>
                    <a:cubicBezTo>
                      <a:pt x="68" y="14"/>
                      <a:pt x="68" y="13"/>
                      <a:pt x="67" y="13"/>
                    </a:cubicBezTo>
                    <a:cubicBezTo>
                      <a:pt x="67" y="13"/>
                      <a:pt x="67" y="13"/>
                      <a:pt x="68" y="12"/>
                    </a:cubicBezTo>
                    <a:cubicBezTo>
                      <a:pt x="69" y="12"/>
                      <a:pt x="67" y="11"/>
                      <a:pt x="67" y="11"/>
                    </a:cubicBezTo>
                    <a:cubicBezTo>
                      <a:pt x="72" y="10"/>
                      <a:pt x="73" y="9"/>
                      <a:pt x="72" y="9"/>
                    </a:cubicBezTo>
                    <a:cubicBezTo>
                      <a:pt x="72" y="9"/>
                      <a:pt x="71" y="9"/>
                      <a:pt x="70" y="9"/>
                    </a:cubicBezTo>
                    <a:cubicBezTo>
                      <a:pt x="68" y="9"/>
                      <a:pt x="67" y="9"/>
                      <a:pt x="66" y="9"/>
                    </a:cubicBezTo>
                    <a:cubicBezTo>
                      <a:pt x="65" y="9"/>
                      <a:pt x="65" y="9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9"/>
                      <a:pt x="61" y="9"/>
                      <a:pt x="59" y="9"/>
                    </a:cubicBezTo>
                    <a:cubicBezTo>
                      <a:pt x="57" y="10"/>
                      <a:pt x="56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6" y="9"/>
                      <a:pt x="56" y="9"/>
                      <a:pt x="55" y="9"/>
                    </a:cubicBezTo>
                    <a:cubicBezTo>
                      <a:pt x="55" y="9"/>
                      <a:pt x="54" y="9"/>
                      <a:pt x="54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2" y="9"/>
                      <a:pt x="52" y="9"/>
                      <a:pt x="53" y="9"/>
                    </a:cubicBezTo>
                    <a:cubicBezTo>
                      <a:pt x="53" y="9"/>
                      <a:pt x="52" y="9"/>
                      <a:pt x="50" y="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9" y="9"/>
                      <a:pt x="48" y="9"/>
                      <a:pt x="48" y="9"/>
                    </a:cubicBezTo>
                    <a:cubicBezTo>
                      <a:pt x="46" y="9"/>
                      <a:pt x="46" y="9"/>
                      <a:pt x="47" y="8"/>
                    </a:cubicBezTo>
                    <a:cubicBezTo>
                      <a:pt x="48" y="8"/>
                      <a:pt x="47" y="7"/>
                      <a:pt x="46" y="7"/>
                    </a:cubicBezTo>
                    <a:cubicBezTo>
                      <a:pt x="46" y="7"/>
                      <a:pt x="46" y="7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7" y="7"/>
                      <a:pt x="49" y="7"/>
                    </a:cubicBezTo>
                    <a:cubicBezTo>
                      <a:pt x="52" y="6"/>
                      <a:pt x="52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7" y="6"/>
                      <a:pt x="47" y="6"/>
                      <a:pt x="46" y="6"/>
                    </a:cubicBezTo>
                    <a:cubicBezTo>
                      <a:pt x="46" y="6"/>
                      <a:pt x="44" y="6"/>
                      <a:pt x="42" y="6"/>
                    </a:cubicBezTo>
                    <a:cubicBezTo>
                      <a:pt x="41" y="7"/>
                      <a:pt x="40" y="7"/>
                      <a:pt x="40" y="7"/>
                    </a:cubicBezTo>
                    <a:cubicBezTo>
                      <a:pt x="39" y="7"/>
                      <a:pt x="39" y="6"/>
                      <a:pt x="42" y="5"/>
                    </a:cubicBezTo>
                    <a:cubicBezTo>
                      <a:pt x="45" y="3"/>
                      <a:pt x="49" y="2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0" y="2"/>
                      <a:pt x="51" y="2"/>
                      <a:pt x="52" y="1"/>
                    </a:cubicBezTo>
                    <a:cubicBezTo>
                      <a:pt x="54" y="1"/>
                      <a:pt x="52" y="0"/>
                      <a:pt x="54" y="0"/>
                    </a:cubicBezTo>
                    <a:cubicBezTo>
                      <a:pt x="55" y="0"/>
                      <a:pt x="55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142">
                <a:extLst>
                  <a:ext uri="{FF2B5EF4-FFF2-40B4-BE49-F238E27FC236}">
                    <a16:creationId xmlns:a16="http://schemas.microsoft.com/office/drawing/2014/main" id="{68072576-09F2-4013-8694-CB7F022E8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4768850"/>
                <a:ext cx="152400" cy="46037"/>
              </a:xfrm>
              <a:custGeom>
                <a:avLst/>
                <a:gdLst>
                  <a:gd name="T0" fmla="*/ 37 w 56"/>
                  <a:gd name="T1" fmla="*/ 0 h 17"/>
                  <a:gd name="T2" fmla="*/ 35 w 56"/>
                  <a:gd name="T3" fmla="*/ 1 h 17"/>
                  <a:gd name="T4" fmla="*/ 34 w 56"/>
                  <a:gd name="T5" fmla="*/ 2 h 17"/>
                  <a:gd name="T6" fmla="*/ 34 w 56"/>
                  <a:gd name="T7" fmla="*/ 1 h 17"/>
                  <a:gd name="T8" fmla="*/ 33 w 56"/>
                  <a:gd name="T9" fmla="*/ 1 h 17"/>
                  <a:gd name="T10" fmla="*/ 33 w 56"/>
                  <a:gd name="T11" fmla="*/ 1 h 17"/>
                  <a:gd name="T12" fmla="*/ 25 w 56"/>
                  <a:gd name="T13" fmla="*/ 2 h 17"/>
                  <a:gd name="T14" fmla="*/ 23 w 56"/>
                  <a:gd name="T15" fmla="*/ 3 h 17"/>
                  <a:gd name="T16" fmla="*/ 24 w 56"/>
                  <a:gd name="T17" fmla="*/ 4 h 17"/>
                  <a:gd name="T18" fmla="*/ 25 w 56"/>
                  <a:gd name="T19" fmla="*/ 4 h 17"/>
                  <a:gd name="T20" fmla="*/ 25 w 56"/>
                  <a:gd name="T21" fmla="*/ 4 h 17"/>
                  <a:gd name="T22" fmla="*/ 17 w 56"/>
                  <a:gd name="T23" fmla="*/ 5 h 17"/>
                  <a:gd name="T24" fmla="*/ 7 w 56"/>
                  <a:gd name="T25" fmla="*/ 6 h 17"/>
                  <a:gd name="T26" fmla="*/ 7 w 56"/>
                  <a:gd name="T27" fmla="*/ 6 h 17"/>
                  <a:gd name="T28" fmla="*/ 6 w 56"/>
                  <a:gd name="T29" fmla="*/ 6 h 17"/>
                  <a:gd name="T30" fmla="*/ 5 w 56"/>
                  <a:gd name="T31" fmla="*/ 6 h 17"/>
                  <a:gd name="T32" fmla="*/ 7 w 56"/>
                  <a:gd name="T33" fmla="*/ 7 h 17"/>
                  <a:gd name="T34" fmla="*/ 7 w 56"/>
                  <a:gd name="T35" fmla="*/ 8 h 17"/>
                  <a:gd name="T36" fmla="*/ 10 w 56"/>
                  <a:gd name="T37" fmla="*/ 9 h 17"/>
                  <a:gd name="T38" fmla="*/ 11 w 56"/>
                  <a:gd name="T39" fmla="*/ 11 h 17"/>
                  <a:gd name="T40" fmla="*/ 9 w 56"/>
                  <a:gd name="T41" fmla="*/ 12 h 17"/>
                  <a:gd name="T42" fmla="*/ 10 w 56"/>
                  <a:gd name="T43" fmla="*/ 12 h 17"/>
                  <a:gd name="T44" fmla="*/ 14 w 56"/>
                  <a:gd name="T45" fmla="*/ 12 h 17"/>
                  <a:gd name="T46" fmla="*/ 17 w 56"/>
                  <a:gd name="T47" fmla="*/ 12 h 17"/>
                  <a:gd name="T48" fmla="*/ 12 w 56"/>
                  <a:gd name="T49" fmla="*/ 13 h 17"/>
                  <a:gd name="T50" fmla="*/ 2 w 56"/>
                  <a:gd name="T51" fmla="*/ 14 h 17"/>
                  <a:gd name="T52" fmla="*/ 2 w 56"/>
                  <a:gd name="T53" fmla="*/ 15 h 17"/>
                  <a:gd name="T54" fmla="*/ 2 w 56"/>
                  <a:gd name="T55" fmla="*/ 15 h 17"/>
                  <a:gd name="T56" fmla="*/ 2 w 56"/>
                  <a:gd name="T57" fmla="*/ 15 h 17"/>
                  <a:gd name="T58" fmla="*/ 2 w 56"/>
                  <a:gd name="T59" fmla="*/ 15 h 17"/>
                  <a:gd name="T60" fmla="*/ 3 w 56"/>
                  <a:gd name="T61" fmla="*/ 16 h 17"/>
                  <a:gd name="T62" fmla="*/ 3 w 56"/>
                  <a:gd name="T63" fmla="*/ 16 h 17"/>
                  <a:gd name="T64" fmla="*/ 4 w 56"/>
                  <a:gd name="T65" fmla="*/ 16 h 17"/>
                  <a:gd name="T66" fmla="*/ 4 w 56"/>
                  <a:gd name="T67" fmla="*/ 16 h 17"/>
                  <a:gd name="T68" fmla="*/ 4 w 56"/>
                  <a:gd name="T69" fmla="*/ 17 h 17"/>
                  <a:gd name="T70" fmla="*/ 5 w 56"/>
                  <a:gd name="T71" fmla="*/ 17 h 17"/>
                  <a:gd name="T72" fmla="*/ 7 w 56"/>
                  <a:gd name="T73" fmla="*/ 17 h 17"/>
                  <a:gd name="T74" fmla="*/ 7 w 56"/>
                  <a:gd name="T75" fmla="*/ 17 h 17"/>
                  <a:gd name="T76" fmla="*/ 7 w 56"/>
                  <a:gd name="T77" fmla="*/ 17 h 17"/>
                  <a:gd name="T78" fmla="*/ 11 w 56"/>
                  <a:gd name="T79" fmla="*/ 17 h 17"/>
                  <a:gd name="T80" fmla="*/ 14 w 56"/>
                  <a:gd name="T81" fmla="*/ 17 h 17"/>
                  <a:gd name="T82" fmla="*/ 33 w 56"/>
                  <a:gd name="T83" fmla="*/ 15 h 17"/>
                  <a:gd name="T84" fmla="*/ 48 w 56"/>
                  <a:gd name="T85" fmla="*/ 9 h 17"/>
                  <a:gd name="T86" fmla="*/ 55 w 56"/>
                  <a:gd name="T87" fmla="*/ 4 h 17"/>
                  <a:gd name="T88" fmla="*/ 55 w 56"/>
                  <a:gd name="T89" fmla="*/ 4 h 17"/>
                  <a:gd name="T90" fmla="*/ 55 w 56"/>
                  <a:gd name="T91" fmla="*/ 5 h 17"/>
                  <a:gd name="T92" fmla="*/ 50 w 56"/>
                  <a:gd name="T93" fmla="*/ 2 h 17"/>
                  <a:gd name="T94" fmla="*/ 42 w 56"/>
                  <a:gd name="T95" fmla="*/ 1 h 17"/>
                  <a:gd name="T96" fmla="*/ 39 w 56"/>
                  <a:gd name="T97" fmla="*/ 1 h 17"/>
                  <a:gd name="T98" fmla="*/ 38 w 56"/>
                  <a:gd name="T99" fmla="*/ 1 h 17"/>
                  <a:gd name="T100" fmla="*/ 38 w 56"/>
                  <a:gd name="T101" fmla="*/ 1 h 17"/>
                  <a:gd name="T102" fmla="*/ 38 w 56"/>
                  <a:gd name="T103" fmla="*/ 1 h 17"/>
                  <a:gd name="T104" fmla="*/ 37 w 56"/>
                  <a:gd name="T10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6" h="17">
                    <a:moveTo>
                      <a:pt x="37" y="0"/>
                    </a:moveTo>
                    <a:cubicBezTo>
                      <a:pt x="36" y="0"/>
                      <a:pt x="35" y="1"/>
                      <a:pt x="35" y="1"/>
                    </a:cubicBezTo>
                    <a:cubicBezTo>
                      <a:pt x="34" y="1"/>
                      <a:pt x="34" y="2"/>
                      <a:pt x="34" y="2"/>
                    </a:cubicBezTo>
                    <a:cubicBezTo>
                      <a:pt x="34" y="2"/>
                      <a:pt x="34" y="1"/>
                      <a:pt x="34" y="1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29" y="1"/>
                      <a:pt x="26" y="2"/>
                      <a:pt x="25" y="2"/>
                    </a:cubicBezTo>
                    <a:cubicBezTo>
                      <a:pt x="26" y="2"/>
                      <a:pt x="24" y="3"/>
                      <a:pt x="23" y="3"/>
                    </a:cubicBezTo>
                    <a:cubicBezTo>
                      <a:pt x="22" y="3"/>
                      <a:pt x="23" y="4"/>
                      <a:pt x="24" y="4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6" y="4"/>
                      <a:pt x="23" y="5"/>
                      <a:pt x="17" y="5"/>
                    </a:cubicBezTo>
                    <a:cubicBezTo>
                      <a:pt x="10" y="5"/>
                      <a:pt x="6" y="5"/>
                      <a:pt x="7" y="6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7" y="7"/>
                    </a:cubicBezTo>
                    <a:cubicBezTo>
                      <a:pt x="9" y="7"/>
                      <a:pt x="9" y="7"/>
                      <a:pt x="7" y="8"/>
                    </a:cubicBezTo>
                    <a:cubicBezTo>
                      <a:pt x="5" y="8"/>
                      <a:pt x="7" y="9"/>
                      <a:pt x="10" y="9"/>
                    </a:cubicBezTo>
                    <a:cubicBezTo>
                      <a:pt x="14" y="10"/>
                      <a:pt x="14" y="10"/>
                      <a:pt x="11" y="11"/>
                    </a:cubicBezTo>
                    <a:cubicBezTo>
                      <a:pt x="9" y="12"/>
                      <a:pt x="8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2"/>
                      <a:pt x="13" y="12"/>
                      <a:pt x="14" y="12"/>
                    </a:cubicBezTo>
                    <a:cubicBezTo>
                      <a:pt x="15" y="12"/>
                      <a:pt x="16" y="12"/>
                      <a:pt x="17" y="12"/>
                    </a:cubicBezTo>
                    <a:cubicBezTo>
                      <a:pt x="18" y="12"/>
                      <a:pt x="15" y="13"/>
                      <a:pt x="12" y="13"/>
                    </a:cubicBezTo>
                    <a:cubicBezTo>
                      <a:pt x="9" y="14"/>
                      <a:pt x="4" y="14"/>
                      <a:pt x="2" y="14"/>
                    </a:cubicBezTo>
                    <a:cubicBezTo>
                      <a:pt x="0" y="14"/>
                      <a:pt x="0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4" y="15"/>
                      <a:pt x="2" y="15"/>
                    </a:cubicBezTo>
                    <a:cubicBezTo>
                      <a:pt x="0" y="15"/>
                      <a:pt x="1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6"/>
                      <a:pt x="6" y="16"/>
                      <a:pt x="4" y="16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7" y="17"/>
                      <a:pt x="8" y="17"/>
                      <a:pt x="11" y="17"/>
                    </a:cubicBezTo>
                    <a:cubicBezTo>
                      <a:pt x="12" y="17"/>
                      <a:pt x="13" y="17"/>
                      <a:pt x="14" y="17"/>
                    </a:cubicBezTo>
                    <a:cubicBezTo>
                      <a:pt x="19" y="17"/>
                      <a:pt x="27" y="16"/>
                      <a:pt x="33" y="15"/>
                    </a:cubicBezTo>
                    <a:cubicBezTo>
                      <a:pt x="40" y="15"/>
                      <a:pt x="47" y="12"/>
                      <a:pt x="48" y="9"/>
                    </a:cubicBezTo>
                    <a:cubicBezTo>
                      <a:pt x="49" y="6"/>
                      <a:pt x="54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5"/>
                      <a:pt x="55" y="5"/>
                    </a:cubicBezTo>
                    <a:cubicBezTo>
                      <a:pt x="56" y="5"/>
                      <a:pt x="56" y="3"/>
                      <a:pt x="50" y="2"/>
                    </a:cubicBezTo>
                    <a:cubicBezTo>
                      <a:pt x="47" y="1"/>
                      <a:pt x="44" y="1"/>
                      <a:pt x="42" y="1"/>
                    </a:cubicBezTo>
                    <a:cubicBezTo>
                      <a:pt x="41" y="1"/>
                      <a:pt x="40" y="1"/>
                      <a:pt x="39" y="1"/>
                    </a:cubicBezTo>
                    <a:cubicBezTo>
                      <a:pt x="39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9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146">
                <a:extLst>
                  <a:ext uri="{FF2B5EF4-FFF2-40B4-BE49-F238E27FC236}">
                    <a16:creationId xmlns:a16="http://schemas.microsoft.com/office/drawing/2014/main" id="{6F858FFB-61C6-446B-AEBB-69DACA84C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3225" y="5699125"/>
                <a:ext cx="38100" cy="4762"/>
              </a:xfrm>
              <a:custGeom>
                <a:avLst/>
                <a:gdLst>
                  <a:gd name="T0" fmla="*/ 6 w 14"/>
                  <a:gd name="T1" fmla="*/ 0 h 2"/>
                  <a:gd name="T2" fmla="*/ 5 w 14"/>
                  <a:gd name="T3" fmla="*/ 0 h 2"/>
                  <a:gd name="T4" fmla="*/ 6 w 14"/>
                  <a:gd name="T5" fmla="*/ 2 h 2"/>
                  <a:gd name="T6" fmla="*/ 6 w 14"/>
                  <a:gd name="T7" fmla="*/ 2 h 2"/>
                  <a:gd name="T8" fmla="*/ 14 w 14"/>
                  <a:gd name="T9" fmla="*/ 1 h 2"/>
                  <a:gd name="T10" fmla="*/ 6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0" y="1"/>
                      <a:pt x="1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11" y="2"/>
                      <a:pt x="14" y="2"/>
                      <a:pt x="14" y="1"/>
                    </a:cubicBezTo>
                    <a:cubicBezTo>
                      <a:pt x="11" y="1"/>
                      <a:pt x="9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147">
                <a:extLst>
                  <a:ext uri="{FF2B5EF4-FFF2-40B4-BE49-F238E27FC236}">
                    <a16:creationId xmlns:a16="http://schemas.microsoft.com/office/drawing/2014/main" id="{358F3056-92DB-4C02-A3E0-D221C79CE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5788" y="5757863"/>
                <a:ext cx="15875" cy="3175"/>
              </a:xfrm>
              <a:custGeom>
                <a:avLst/>
                <a:gdLst>
                  <a:gd name="T0" fmla="*/ 5 w 6"/>
                  <a:gd name="T1" fmla="*/ 0 h 1"/>
                  <a:gd name="T2" fmla="*/ 2 w 6"/>
                  <a:gd name="T3" fmla="*/ 0 h 1"/>
                  <a:gd name="T4" fmla="*/ 5 w 6"/>
                  <a:gd name="T5" fmla="*/ 1 h 1"/>
                  <a:gd name="T6" fmla="*/ 6 w 6"/>
                  <a:gd name="T7" fmla="*/ 0 h 1"/>
                  <a:gd name="T8" fmla="*/ 5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5" y="0"/>
                    </a:moveTo>
                    <a:cubicBezTo>
                      <a:pt x="4" y="0"/>
                      <a:pt x="2" y="0"/>
                      <a:pt x="2" y="0"/>
                    </a:cubicBezTo>
                    <a:cubicBezTo>
                      <a:pt x="0" y="1"/>
                      <a:pt x="4" y="1"/>
                      <a:pt x="5" y="1"/>
                    </a:cubicBezTo>
                    <a:cubicBezTo>
                      <a:pt x="4" y="1"/>
                      <a:pt x="5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149">
                <a:extLst>
                  <a:ext uri="{FF2B5EF4-FFF2-40B4-BE49-F238E27FC236}">
                    <a16:creationId xmlns:a16="http://schemas.microsoft.com/office/drawing/2014/main" id="{3E2B51E6-0187-4974-9DF9-F0C267BD0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4525" y="5810250"/>
                <a:ext cx="6350" cy="3175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150">
                <a:extLst>
                  <a:ext uri="{FF2B5EF4-FFF2-40B4-BE49-F238E27FC236}">
                    <a16:creationId xmlns:a16="http://schemas.microsoft.com/office/drawing/2014/main" id="{08574B3E-3B96-44B5-9EC4-130E4A10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663" y="4433888"/>
                <a:ext cx="12700" cy="4762"/>
              </a:xfrm>
              <a:custGeom>
                <a:avLst/>
                <a:gdLst>
                  <a:gd name="T0" fmla="*/ 1 w 5"/>
                  <a:gd name="T1" fmla="*/ 0 h 2"/>
                  <a:gd name="T2" fmla="*/ 1 w 5"/>
                  <a:gd name="T3" fmla="*/ 0 h 2"/>
                  <a:gd name="T4" fmla="*/ 0 w 5"/>
                  <a:gd name="T5" fmla="*/ 1 h 2"/>
                  <a:gd name="T6" fmla="*/ 4 w 5"/>
                  <a:gd name="T7" fmla="*/ 2 h 2"/>
                  <a:gd name="T8" fmla="*/ 4 w 5"/>
                  <a:gd name="T9" fmla="*/ 2 h 2"/>
                  <a:gd name="T10" fmla="*/ 4 w 5"/>
                  <a:gd name="T11" fmla="*/ 1 h 2"/>
                  <a:gd name="T12" fmla="*/ 1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2" y="1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154">
                <a:extLst>
                  <a:ext uri="{FF2B5EF4-FFF2-40B4-BE49-F238E27FC236}">
                    <a16:creationId xmlns:a16="http://schemas.microsoft.com/office/drawing/2014/main" id="{06FEA269-079B-41E9-B171-9FB604E0D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4363" y="4624388"/>
                <a:ext cx="7938" cy="1587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155">
                <a:extLst>
                  <a:ext uri="{FF2B5EF4-FFF2-40B4-BE49-F238E27FC236}">
                    <a16:creationId xmlns:a16="http://schemas.microsoft.com/office/drawing/2014/main" id="{9E7212E0-6227-4352-91A0-41601BCF5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7338" y="4575175"/>
                <a:ext cx="22225" cy="3175"/>
              </a:xfrm>
              <a:custGeom>
                <a:avLst/>
                <a:gdLst>
                  <a:gd name="T0" fmla="*/ 2 w 8"/>
                  <a:gd name="T1" fmla="*/ 0 h 1"/>
                  <a:gd name="T2" fmla="*/ 3 w 8"/>
                  <a:gd name="T3" fmla="*/ 1 h 1"/>
                  <a:gd name="T4" fmla="*/ 4 w 8"/>
                  <a:gd name="T5" fmla="*/ 1 h 1"/>
                  <a:gd name="T6" fmla="*/ 6 w 8"/>
                  <a:gd name="T7" fmla="*/ 0 h 1"/>
                  <a:gd name="T8" fmla="*/ 6 w 8"/>
                  <a:gd name="T9" fmla="*/ 0 h 1"/>
                  <a:gd name="T10" fmla="*/ 5 w 8"/>
                  <a:gd name="T11" fmla="*/ 0 h 1"/>
                  <a:gd name="T12" fmla="*/ 3 w 8"/>
                  <a:gd name="T13" fmla="*/ 0 h 1"/>
                  <a:gd name="T14" fmla="*/ 3 w 8"/>
                  <a:gd name="T15" fmla="*/ 0 h 1"/>
                  <a:gd name="T16" fmla="*/ 2 w 8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">
                    <a:moveTo>
                      <a:pt x="2" y="0"/>
                    </a:moveTo>
                    <a:cubicBezTo>
                      <a:pt x="1" y="0"/>
                      <a:pt x="0" y="0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6" y="1"/>
                      <a:pt x="8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156">
                <a:extLst>
                  <a:ext uri="{FF2B5EF4-FFF2-40B4-BE49-F238E27FC236}">
                    <a16:creationId xmlns:a16="http://schemas.microsoft.com/office/drawing/2014/main" id="{09DE93D8-B49F-4176-82ED-734C22432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5775" y="4403725"/>
                <a:ext cx="9525" cy="3175"/>
              </a:xfrm>
              <a:custGeom>
                <a:avLst/>
                <a:gdLst>
                  <a:gd name="T0" fmla="*/ 1 w 4"/>
                  <a:gd name="T1" fmla="*/ 0 h 1"/>
                  <a:gd name="T2" fmla="*/ 0 w 4"/>
                  <a:gd name="T3" fmla="*/ 0 h 1"/>
                  <a:gd name="T4" fmla="*/ 0 w 4"/>
                  <a:gd name="T5" fmla="*/ 1 h 1"/>
                  <a:gd name="T6" fmla="*/ 3 w 4"/>
                  <a:gd name="T7" fmla="*/ 0 h 1"/>
                  <a:gd name="T8" fmla="*/ 1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157">
                <a:extLst>
                  <a:ext uri="{FF2B5EF4-FFF2-40B4-BE49-F238E27FC236}">
                    <a16:creationId xmlns:a16="http://schemas.microsoft.com/office/drawing/2014/main" id="{ABE72144-6295-4446-9126-5B297FE19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6738" y="4487863"/>
                <a:ext cx="4763" cy="793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1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158">
                <a:extLst>
                  <a:ext uri="{FF2B5EF4-FFF2-40B4-BE49-F238E27FC236}">
                    <a16:creationId xmlns:a16="http://schemas.microsoft.com/office/drawing/2014/main" id="{4F355FC4-CF34-435D-8286-998969883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8963" y="5772150"/>
                <a:ext cx="130175" cy="41275"/>
              </a:xfrm>
              <a:custGeom>
                <a:avLst/>
                <a:gdLst>
                  <a:gd name="T0" fmla="*/ 9 w 48"/>
                  <a:gd name="T1" fmla="*/ 0 h 15"/>
                  <a:gd name="T2" fmla="*/ 4 w 48"/>
                  <a:gd name="T3" fmla="*/ 4 h 15"/>
                  <a:gd name="T4" fmla="*/ 5 w 48"/>
                  <a:gd name="T5" fmla="*/ 9 h 15"/>
                  <a:gd name="T6" fmla="*/ 4 w 48"/>
                  <a:gd name="T7" fmla="*/ 9 h 15"/>
                  <a:gd name="T8" fmla="*/ 4 w 48"/>
                  <a:gd name="T9" fmla="*/ 9 h 15"/>
                  <a:gd name="T10" fmla="*/ 7 w 48"/>
                  <a:gd name="T11" fmla="*/ 14 h 15"/>
                  <a:gd name="T12" fmla="*/ 13 w 48"/>
                  <a:gd name="T13" fmla="*/ 15 h 15"/>
                  <a:gd name="T14" fmla="*/ 22 w 48"/>
                  <a:gd name="T15" fmla="*/ 14 h 15"/>
                  <a:gd name="T16" fmla="*/ 22 w 48"/>
                  <a:gd name="T17" fmla="*/ 14 h 15"/>
                  <a:gd name="T18" fmla="*/ 22 w 48"/>
                  <a:gd name="T19" fmla="*/ 14 h 15"/>
                  <a:gd name="T20" fmla="*/ 22 w 48"/>
                  <a:gd name="T21" fmla="*/ 14 h 15"/>
                  <a:gd name="T22" fmla="*/ 23 w 48"/>
                  <a:gd name="T23" fmla="*/ 14 h 15"/>
                  <a:gd name="T24" fmla="*/ 28 w 48"/>
                  <a:gd name="T25" fmla="*/ 13 h 15"/>
                  <a:gd name="T26" fmla="*/ 29 w 48"/>
                  <a:gd name="T27" fmla="*/ 13 h 15"/>
                  <a:gd name="T28" fmla="*/ 30 w 48"/>
                  <a:gd name="T29" fmla="*/ 13 h 15"/>
                  <a:gd name="T30" fmla="*/ 30 w 48"/>
                  <a:gd name="T31" fmla="*/ 13 h 15"/>
                  <a:gd name="T32" fmla="*/ 36 w 48"/>
                  <a:gd name="T33" fmla="*/ 11 h 15"/>
                  <a:gd name="T34" fmla="*/ 41 w 48"/>
                  <a:gd name="T35" fmla="*/ 9 h 15"/>
                  <a:gd name="T36" fmla="*/ 42 w 48"/>
                  <a:gd name="T37" fmla="*/ 9 h 15"/>
                  <a:gd name="T38" fmla="*/ 42 w 48"/>
                  <a:gd name="T39" fmla="*/ 9 h 15"/>
                  <a:gd name="T40" fmla="*/ 46 w 48"/>
                  <a:gd name="T41" fmla="*/ 6 h 15"/>
                  <a:gd name="T42" fmla="*/ 46 w 48"/>
                  <a:gd name="T43" fmla="*/ 2 h 15"/>
                  <a:gd name="T44" fmla="*/ 28 w 48"/>
                  <a:gd name="T45" fmla="*/ 3 h 15"/>
                  <a:gd name="T46" fmla="*/ 28 w 48"/>
                  <a:gd name="T47" fmla="*/ 3 h 15"/>
                  <a:gd name="T48" fmla="*/ 9 w 48"/>
                  <a:gd name="T49" fmla="*/ 0 h 15"/>
                  <a:gd name="T50" fmla="*/ 9 w 48"/>
                  <a:gd name="T5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15">
                    <a:moveTo>
                      <a:pt x="9" y="0"/>
                    </a:moveTo>
                    <a:cubicBezTo>
                      <a:pt x="7" y="0"/>
                      <a:pt x="4" y="2"/>
                      <a:pt x="4" y="4"/>
                    </a:cubicBezTo>
                    <a:cubicBezTo>
                      <a:pt x="4" y="7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0" y="11"/>
                      <a:pt x="7" y="14"/>
                    </a:cubicBezTo>
                    <a:cubicBezTo>
                      <a:pt x="9" y="15"/>
                      <a:pt x="11" y="15"/>
                      <a:pt x="13" y="15"/>
                    </a:cubicBezTo>
                    <a:cubicBezTo>
                      <a:pt x="16" y="15"/>
                      <a:pt x="19" y="15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3" y="14"/>
                    </a:cubicBezTo>
                    <a:cubicBezTo>
                      <a:pt x="25" y="14"/>
                      <a:pt x="27" y="13"/>
                      <a:pt x="28" y="13"/>
                    </a:cubicBezTo>
                    <a:cubicBezTo>
                      <a:pt x="28" y="13"/>
                      <a:pt x="29" y="13"/>
                      <a:pt x="29" y="13"/>
                    </a:cubicBezTo>
                    <a:cubicBezTo>
                      <a:pt x="30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4" y="13"/>
                      <a:pt x="36" y="11"/>
                    </a:cubicBezTo>
                    <a:cubicBezTo>
                      <a:pt x="38" y="10"/>
                      <a:pt x="41" y="9"/>
                      <a:pt x="41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4" y="7"/>
                      <a:pt x="46" y="6"/>
                    </a:cubicBezTo>
                    <a:cubicBezTo>
                      <a:pt x="47" y="4"/>
                      <a:pt x="48" y="3"/>
                      <a:pt x="46" y="2"/>
                    </a:cubicBezTo>
                    <a:cubicBezTo>
                      <a:pt x="40" y="2"/>
                      <a:pt x="34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18" y="3"/>
                      <a:pt x="12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99" name="Freeform 159">
                <a:extLst>
                  <a:ext uri="{FF2B5EF4-FFF2-40B4-BE49-F238E27FC236}">
                    <a16:creationId xmlns:a16="http://schemas.microsoft.com/office/drawing/2014/main" id="{41F7C697-94EA-49EE-BE36-14F61CA6B1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7575" y="5434013"/>
                <a:ext cx="1420813" cy="315912"/>
              </a:xfrm>
              <a:custGeom>
                <a:avLst/>
                <a:gdLst>
                  <a:gd name="T0" fmla="*/ 495 w 524"/>
                  <a:gd name="T1" fmla="*/ 43 h 116"/>
                  <a:gd name="T2" fmla="*/ 272 w 524"/>
                  <a:gd name="T3" fmla="*/ 0 h 116"/>
                  <a:gd name="T4" fmla="*/ 240 w 524"/>
                  <a:gd name="T5" fmla="*/ 9 h 116"/>
                  <a:gd name="T6" fmla="*/ 240 w 524"/>
                  <a:gd name="T7" fmla="*/ 13 h 116"/>
                  <a:gd name="T8" fmla="*/ 238 w 524"/>
                  <a:gd name="T9" fmla="*/ 14 h 116"/>
                  <a:gd name="T10" fmla="*/ 224 w 524"/>
                  <a:gd name="T11" fmla="*/ 13 h 116"/>
                  <a:gd name="T12" fmla="*/ 215 w 524"/>
                  <a:gd name="T13" fmla="*/ 15 h 116"/>
                  <a:gd name="T14" fmla="*/ 191 w 524"/>
                  <a:gd name="T15" fmla="*/ 11 h 116"/>
                  <a:gd name="T16" fmla="*/ 187 w 524"/>
                  <a:gd name="T17" fmla="*/ 11 h 116"/>
                  <a:gd name="T18" fmla="*/ 177 w 524"/>
                  <a:gd name="T19" fmla="*/ 15 h 116"/>
                  <a:gd name="T20" fmla="*/ 171 w 524"/>
                  <a:gd name="T21" fmla="*/ 19 h 116"/>
                  <a:gd name="T22" fmla="*/ 163 w 524"/>
                  <a:gd name="T23" fmla="*/ 19 h 116"/>
                  <a:gd name="T24" fmla="*/ 161 w 524"/>
                  <a:gd name="T25" fmla="*/ 22 h 116"/>
                  <a:gd name="T26" fmla="*/ 149 w 524"/>
                  <a:gd name="T27" fmla="*/ 20 h 116"/>
                  <a:gd name="T28" fmla="*/ 95 w 524"/>
                  <a:gd name="T29" fmla="*/ 32 h 116"/>
                  <a:gd name="T30" fmla="*/ 30 w 524"/>
                  <a:gd name="T31" fmla="*/ 39 h 116"/>
                  <a:gd name="T32" fmla="*/ 21 w 524"/>
                  <a:gd name="T33" fmla="*/ 48 h 116"/>
                  <a:gd name="T34" fmla="*/ 15 w 524"/>
                  <a:gd name="T35" fmla="*/ 53 h 116"/>
                  <a:gd name="T36" fmla="*/ 15 w 524"/>
                  <a:gd name="T37" fmla="*/ 56 h 116"/>
                  <a:gd name="T38" fmla="*/ 20 w 524"/>
                  <a:gd name="T39" fmla="*/ 63 h 116"/>
                  <a:gd name="T40" fmla="*/ 36 w 524"/>
                  <a:gd name="T41" fmla="*/ 91 h 116"/>
                  <a:gd name="T42" fmla="*/ 195 w 524"/>
                  <a:gd name="T43" fmla="*/ 78 h 116"/>
                  <a:gd name="T44" fmla="*/ 267 w 524"/>
                  <a:gd name="T45" fmla="*/ 93 h 116"/>
                  <a:gd name="T46" fmla="*/ 298 w 524"/>
                  <a:gd name="T47" fmla="*/ 87 h 116"/>
                  <a:gd name="T48" fmla="*/ 295 w 524"/>
                  <a:gd name="T49" fmla="*/ 94 h 116"/>
                  <a:gd name="T50" fmla="*/ 304 w 524"/>
                  <a:gd name="T51" fmla="*/ 97 h 116"/>
                  <a:gd name="T52" fmla="*/ 311 w 524"/>
                  <a:gd name="T53" fmla="*/ 104 h 116"/>
                  <a:gd name="T54" fmla="*/ 357 w 524"/>
                  <a:gd name="T55" fmla="*/ 113 h 116"/>
                  <a:gd name="T56" fmla="*/ 372 w 524"/>
                  <a:gd name="T57" fmla="*/ 112 h 116"/>
                  <a:gd name="T58" fmla="*/ 374 w 524"/>
                  <a:gd name="T59" fmla="*/ 112 h 116"/>
                  <a:gd name="T60" fmla="*/ 383 w 524"/>
                  <a:gd name="T61" fmla="*/ 116 h 116"/>
                  <a:gd name="T62" fmla="*/ 403 w 524"/>
                  <a:gd name="T63" fmla="*/ 112 h 116"/>
                  <a:gd name="T64" fmla="*/ 431 w 524"/>
                  <a:gd name="T65" fmla="*/ 109 h 116"/>
                  <a:gd name="T66" fmla="*/ 483 w 524"/>
                  <a:gd name="T67" fmla="*/ 87 h 116"/>
                  <a:gd name="T68" fmla="*/ 512 w 524"/>
                  <a:gd name="T69" fmla="*/ 53 h 116"/>
                  <a:gd name="T70" fmla="*/ 494 w 524"/>
                  <a:gd name="T71" fmla="*/ 43 h 116"/>
                  <a:gd name="T72" fmla="*/ 487 w 524"/>
                  <a:gd name="T73" fmla="*/ 42 h 116"/>
                  <a:gd name="T74" fmla="*/ 459 w 524"/>
                  <a:gd name="T75" fmla="*/ 32 h 116"/>
                  <a:gd name="T76" fmla="*/ 419 w 524"/>
                  <a:gd name="T77" fmla="*/ 7 h 116"/>
                  <a:gd name="T78" fmla="*/ 401 w 524"/>
                  <a:gd name="T79" fmla="*/ 2 h 116"/>
                  <a:gd name="T80" fmla="*/ 372 w 524"/>
                  <a:gd name="T81" fmla="*/ 23 h 116"/>
                  <a:gd name="T82" fmla="*/ 328 w 524"/>
                  <a:gd name="T83" fmla="*/ 6 h 116"/>
                  <a:gd name="T84" fmla="*/ 328 w 524"/>
                  <a:gd name="T85" fmla="*/ 3 h 116"/>
                  <a:gd name="T86" fmla="*/ 319 w 524"/>
                  <a:gd name="T87" fmla="*/ 3 h 116"/>
                  <a:gd name="T88" fmla="*/ 313 w 524"/>
                  <a:gd name="T89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4" h="116">
                    <a:moveTo>
                      <a:pt x="495" y="43"/>
                    </a:moveTo>
                    <a:cubicBezTo>
                      <a:pt x="495" y="43"/>
                      <a:pt x="495" y="43"/>
                      <a:pt x="495" y="43"/>
                    </a:cubicBezTo>
                    <a:cubicBezTo>
                      <a:pt x="495" y="43"/>
                      <a:pt x="495" y="43"/>
                      <a:pt x="495" y="43"/>
                    </a:cubicBezTo>
                    <a:cubicBezTo>
                      <a:pt x="495" y="43"/>
                      <a:pt x="495" y="43"/>
                      <a:pt x="495" y="43"/>
                    </a:cubicBezTo>
                    <a:moveTo>
                      <a:pt x="272" y="0"/>
                    </a:moveTo>
                    <a:cubicBezTo>
                      <a:pt x="272" y="0"/>
                      <a:pt x="272" y="0"/>
                      <a:pt x="272" y="0"/>
                    </a:cubicBezTo>
                    <a:cubicBezTo>
                      <a:pt x="273" y="1"/>
                      <a:pt x="282" y="3"/>
                      <a:pt x="273" y="3"/>
                    </a:cubicBezTo>
                    <a:cubicBezTo>
                      <a:pt x="263" y="4"/>
                      <a:pt x="252" y="5"/>
                      <a:pt x="250" y="6"/>
                    </a:cubicBezTo>
                    <a:cubicBezTo>
                      <a:pt x="248" y="7"/>
                      <a:pt x="244" y="8"/>
                      <a:pt x="240" y="9"/>
                    </a:cubicBezTo>
                    <a:cubicBezTo>
                      <a:pt x="236" y="10"/>
                      <a:pt x="235" y="11"/>
                      <a:pt x="237" y="12"/>
                    </a:cubicBezTo>
                    <a:cubicBezTo>
                      <a:pt x="238" y="12"/>
                      <a:pt x="236" y="12"/>
                      <a:pt x="238" y="13"/>
                    </a:cubicBezTo>
                    <a:cubicBezTo>
                      <a:pt x="240" y="13"/>
                      <a:pt x="241" y="13"/>
                      <a:pt x="240" y="13"/>
                    </a:cubicBezTo>
                    <a:cubicBezTo>
                      <a:pt x="240" y="13"/>
                      <a:pt x="239" y="13"/>
                      <a:pt x="239" y="13"/>
                    </a:cubicBezTo>
                    <a:cubicBezTo>
                      <a:pt x="239" y="13"/>
                      <a:pt x="238" y="13"/>
                      <a:pt x="238" y="13"/>
                    </a:cubicBezTo>
                    <a:cubicBezTo>
                      <a:pt x="237" y="13"/>
                      <a:pt x="237" y="13"/>
                      <a:pt x="238" y="14"/>
                    </a:cubicBezTo>
                    <a:cubicBezTo>
                      <a:pt x="239" y="14"/>
                      <a:pt x="239" y="14"/>
                      <a:pt x="239" y="14"/>
                    </a:cubicBezTo>
                    <a:cubicBezTo>
                      <a:pt x="238" y="14"/>
                      <a:pt x="237" y="14"/>
                      <a:pt x="236" y="14"/>
                    </a:cubicBezTo>
                    <a:cubicBezTo>
                      <a:pt x="234" y="14"/>
                      <a:pt x="229" y="13"/>
                      <a:pt x="224" y="13"/>
                    </a:cubicBezTo>
                    <a:cubicBezTo>
                      <a:pt x="224" y="13"/>
                      <a:pt x="223" y="13"/>
                      <a:pt x="223" y="13"/>
                    </a:cubicBezTo>
                    <a:cubicBezTo>
                      <a:pt x="219" y="13"/>
                      <a:pt x="218" y="15"/>
                      <a:pt x="216" y="15"/>
                    </a:cubicBezTo>
                    <a:cubicBezTo>
                      <a:pt x="216" y="15"/>
                      <a:pt x="216" y="15"/>
                      <a:pt x="215" y="15"/>
                    </a:cubicBezTo>
                    <a:cubicBezTo>
                      <a:pt x="214" y="15"/>
                      <a:pt x="222" y="13"/>
                      <a:pt x="213" y="11"/>
                    </a:cubicBezTo>
                    <a:cubicBezTo>
                      <a:pt x="208" y="10"/>
                      <a:pt x="204" y="10"/>
                      <a:pt x="200" y="10"/>
                    </a:cubicBezTo>
                    <a:cubicBezTo>
                      <a:pt x="195" y="10"/>
                      <a:pt x="192" y="11"/>
                      <a:pt x="191" y="11"/>
                    </a:cubicBezTo>
                    <a:cubicBezTo>
                      <a:pt x="190" y="12"/>
                      <a:pt x="189" y="12"/>
                      <a:pt x="189" y="12"/>
                    </a:cubicBezTo>
                    <a:cubicBezTo>
                      <a:pt x="188" y="12"/>
                      <a:pt x="188" y="12"/>
                      <a:pt x="188" y="12"/>
                    </a:cubicBezTo>
                    <a:cubicBezTo>
                      <a:pt x="188" y="11"/>
                      <a:pt x="188" y="11"/>
                      <a:pt x="187" y="11"/>
                    </a:cubicBezTo>
                    <a:cubicBezTo>
                      <a:pt x="187" y="11"/>
                      <a:pt x="186" y="12"/>
                      <a:pt x="184" y="12"/>
                    </a:cubicBezTo>
                    <a:cubicBezTo>
                      <a:pt x="182" y="13"/>
                      <a:pt x="183" y="14"/>
                      <a:pt x="180" y="14"/>
                    </a:cubicBezTo>
                    <a:cubicBezTo>
                      <a:pt x="178" y="14"/>
                      <a:pt x="176" y="15"/>
                      <a:pt x="177" y="15"/>
                    </a:cubicBezTo>
                    <a:cubicBezTo>
                      <a:pt x="179" y="15"/>
                      <a:pt x="178" y="15"/>
                      <a:pt x="175" y="15"/>
                    </a:cubicBezTo>
                    <a:cubicBezTo>
                      <a:pt x="172" y="15"/>
                      <a:pt x="172" y="16"/>
                      <a:pt x="171" y="17"/>
                    </a:cubicBezTo>
                    <a:cubicBezTo>
                      <a:pt x="169" y="18"/>
                      <a:pt x="170" y="18"/>
                      <a:pt x="171" y="19"/>
                    </a:cubicBezTo>
                    <a:cubicBezTo>
                      <a:pt x="172" y="19"/>
                      <a:pt x="172" y="19"/>
                      <a:pt x="171" y="19"/>
                    </a:cubicBezTo>
                    <a:cubicBezTo>
                      <a:pt x="171" y="19"/>
                      <a:pt x="170" y="19"/>
                      <a:pt x="170" y="19"/>
                    </a:cubicBezTo>
                    <a:cubicBezTo>
                      <a:pt x="168" y="19"/>
                      <a:pt x="166" y="19"/>
                      <a:pt x="163" y="19"/>
                    </a:cubicBezTo>
                    <a:cubicBezTo>
                      <a:pt x="163" y="19"/>
                      <a:pt x="162" y="19"/>
                      <a:pt x="161" y="19"/>
                    </a:cubicBezTo>
                    <a:cubicBezTo>
                      <a:pt x="159" y="19"/>
                      <a:pt x="159" y="19"/>
                      <a:pt x="160" y="19"/>
                    </a:cubicBezTo>
                    <a:cubicBezTo>
                      <a:pt x="161" y="20"/>
                      <a:pt x="162" y="21"/>
                      <a:pt x="161" y="22"/>
                    </a:cubicBezTo>
                    <a:cubicBezTo>
                      <a:pt x="160" y="22"/>
                      <a:pt x="160" y="22"/>
                      <a:pt x="159" y="22"/>
                    </a:cubicBezTo>
                    <a:cubicBezTo>
                      <a:pt x="158" y="22"/>
                      <a:pt x="156" y="22"/>
                      <a:pt x="154" y="21"/>
                    </a:cubicBezTo>
                    <a:cubicBezTo>
                      <a:pt x="153" y="20"/>
                      <a:pt x="151" y="20"/>
                      <a:pt x="149" y="20"/>
                    </a:cubicBezTo>
                    <a:cubicBezTo>
                      <a:pt x="146" y="20"/>
                      <a:pt x="142" y="21"/>
                      <a:pt x="140" y="22"/>
                    </a:cubicBezTo>
                    <a:cubicBezTo>
                      <a:pt x="138" y="23"/>
                      <a:pt x="136" y="25"/>
                      <a:pt x="133" y="26"/>
                    </a:cubicBezTo>
                    <a:cubicBezTo>
                      <a:pt x="121" y="31"/>
                      <a:pt x="114" y="30"/>
                      <a:pt x="95" y="32"/>
                    </a:cubicBezTo>
                    <a:cubicBezTo>
                      <a:pt x="85" y="33"/>
                      <a:pt x="69" y="33"/>
                      <a:pt x="55" y="35"/>
                    </a:cubicBezTo>
                    <a:cubicBezTo>
                      <a:pt x="40" y="37"/>
                      <a:pt x="32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8" y="39"/>
                      <a:pt x="21" y="41"/>
                      <a:pt x="21" y="45"/>
                    </a:cubicBezTo>
                    <a:cubicBezTo>
                      <a:pt x="21" y="46"/>
                      <a:pt x="21" y="47"/>
                      <a:pt x="21" y="48"/>
                    </a:cubicBezTo>
                    <a:cubicBezTo>
                      <a:pt x="23" y="52"/>
                      <a:pt x="20" y="54"/>
                      <a:pt x="18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6" y="54"/>
                      <a:pt x="15" y="53"/>
                      <a:pt x="15" y="53"/>
                    </a:cubicBezTo>
                    <a:cubicBezTo>
                      <a:pt x="15" y="53"/>
                      <a:pt x="15" y="54"/>
                      <a:pt x="16" y="54"/>
                    </a:cubicBezTo>
                    <a:cubicBezTo>
                      <a:pt x="17" y="55"/>
                      <a:pt x="17" y="56"/>
                      <a:pt x="16" y="56"/>
                    </a:cubicBezTo>
                    <a:cubicBezTo>
                      <a:pt x="16" y="56"/>
                      <a:pt x="15" y="56"/>
                      <a:pt x="15" y="56"/>
                    </a:cubicBezTo>
                    <a:cubicBezTo>
                      <a:pt x="13" y="55"/>
                      <a:pt x="12" y="55"/>
                      <a:pt x="11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0" y="55"/>
                      <a:pt x="19" y="58"/>
                      <a:pt x="20" y="63"/>
                    </a:cubicBezTo>
                    <a:cubicBezTo>
                      <a:pt x="22" y="67"/>
                      <a:pt x="20" y="72"/>
                      <a:pt x="26" y="76"/>
                    </a:cubicBezTo>
                    <a:cubicBezTo>
                      <a:pt x="37" y="82"/>
                      <a:pt x="0" y="84"/>
                      <a:pt x="21" y="89"/>
                    </a:cubicBezTo>
                    <a:cubicBezTo>
                      <a:pt x="26" y="91"/>
                      <a:pt x="31" y="91"/>
                      <a:pt x="36" y="91"/>
                    </a:cubicBezTo>
                    <a:cubicBezTo>
                      <a:pt x="44" y="91"/>
                      <a:pt x="52" y="90"/>
                      <a:pt x="60" y="89"/>
                    </a:cubicBezTo>
                    <a:cubicBezTo>
                      <a:pt x="74" y="87"/>
                      <a:pt x="92" y="87"/>
                      <a:pt x="107" y="87"/>
                    </a:cubicBezTo>
                    <a:cubicBezTo>
                      <a:pt x="130" y="86"/>
                      <a:pt x="161" y="79"/>
                      <a:pt x="195" y="78"/>
                    </a:cubicBezTo>
                    <a:cubicBezTo>
                      <a:pt x="196" y="78"/>
                      <a:pt x="198" y="78"/>
                      <a:pt x="199" y="78"/>
                    </a:cubicBezTo>
                    <a:cubicBezTo>
                      <a:pt x="217" y="78"/>
                      <a:pt x="249" y="81"/>
                      <a:pt x="263" y="84"/>
                    </a:cubicBezTo>
                    <a:cubicBezTo>
                      <a:pt x="275" y="88"/>
                      <a:pt x="265" y="93"/>
                      <a:pt x="267" y="93"/>
                    </a:cubicBezTo>
                    <a:cubicBezTo>
                      <a:pt x="267" y="93"/>
                      <a:pt x="268" y="93"/>
                      <a:pt x="268" y="93"/>
                    </a:cubicBezTo>
                    <a:cubicBezTo>
                      <a:pt x="271" y="93"/>
                      <a:pt x="277" y="91"/>
                      <a:pt x="288" y="88"/>
                    </a:cubicBezTo>
                    <a:cubicBezTo>
                      <a:pt x="292" y="87"/>
                      <a:pt x="296" y="87"/>
                      <a:pt x="298" y="87"/>
                    </a:cubicBezTo>
                    <a:cubicBezTo>
                      <a:pt x="301" y="87"/>
                      <a:pt x="302" y="88"/>
                      <a:pt x="298" y="90"/>
                    </a:cubicBezTo>
                    <a:cubicBezTo>
                      <a:pt x="293" y="93"/>
                      <a:pt x="290" y="95"/>
                      <a:pt x="292" y="95"/>
                    </a:cubicBezTo>
                    <a:cubicBezTo>
                      <a:pt x="293" y="95"/>
                      <a:pt x="294" y="95"/>
                      <a:pt x="295" y="94"/>
                    </a:cubicBezTo>
                    <a:cubicBezTo>
                      <a:pt x="298" y="93"/>
                      <a:pt x="301" y="93"/>
                      <a:pt x="303" y="93"/>
                    </a:cubicBezTo>
                    <a:cubicBezTo>
                      <a:pt x="304" y="93"/>
                      <a:pt x="305" y="93"/>
                      <a:pt x="304" y="94"/>
                    </a:cubicBezTo>
                    <a:cubicBezTo>
                      <a:pt x="303" y="96"/>
                      <a:pt x="301" y="97"/>
                      <a:pt x="304" y="97"/>
                    </a:cubicBezTo>
                    <a:cubicBezTo>
                      <a:pt x="305" y="97"/>
                      <a:pt x="305" y="97"/>
                      <a:pt x="305" y="97"/>
                    </a:cubicBezTo>
                    <a:cubicBezTo>
                      <a:pt x="305" y="97"/>
                      <a:pt x="305" y="97"/>
                      <a:pt x="305" y="97"/>
                    </a:cubicBezTo>
                    <a:cubicBezTo>
                      <a:pt x="310" y="97"/>
                      <a:pt x="305" y="100"/>
                      <a:pt x="311" y="104"/>
                    </a:cubicBezTo>
                    <a:cubicBezTo>
                      <a:pt x="316" y="107"/>
                      <a:pt x="324" y="110"/>
                      <a:pt x="331" y="111"/>
                    </a:cubicBezTo>
                    <a:cubicBezTo>
                      <a:pt x="340" y="113"/>
                      <a:pt x="343" y="113"/>
                      <a:pt x="347" y="113"/>
                    </a:cubicBezTo>
                    <a:cubicBezTo>
                      <a:pt x="350" y="113"/>
                      <a:pt x="353" y="113"/>
                      <a:pt x="357" y="113"/>
                    </a:cubicBezTo>
                    <a:cubicBezTo>
                      <a:pt x="362" y="113"/>
                      <a:pt x="366" y="112"/>
                      <a:pt x="368" y="111"/>
                    </a:cubicBezTo>
                    <a:cubicBezTo>
                      <a:pt x="369" y="111"/>
                      <a:pt x="369" y="111"/>
                      <a:pt x="370" y="111"/>
                    </a:cubicBezTo>
                    <a:cubicBezTo>
                      <a:pt x="371" y="111"/>
                      <a:pt x="372" y="111"/>
                      <a:pt x="372" y="112"/>
                    </a:cubicBezTo>
                    <a:cubicBezTo>
                      <a:pt x="372" y="112"/>
                      <a:pt x="373" y="112"/>
                      <a:pt x="374" y="112"/>
                    </a:cubicBezTo>
                    <a:cubicBezTo>
                      <a:pt x="374" y="112"/>
                      <a:pt x="374" y="112"/>
                      <a:pt x="374" y="112"/>
                    </a:cubicBezTo>
                    <a:cubicBezTo>
                      <a:pt x="374" y="112"/>
                      <a:pt x="374" y="112"/>
                      <a:pt x="374" y="112"/>
                    </a:cubicBezTo>
                    <a:cubicBezTo>
                      <a:pt x="376" y="112"/>
                      <a:pt x="376" y="114"/>
                      <a:pt x="378" y="115"/>
                    </a:cubicBezTo>
                    <a:cubicBezTo>
                      <a:pt x="379" y="116"/>
                      <a:pt x="381" y="116"/>
                      <a:pt x="382" y="116"/>
                    </a:cubicBezTo>
                    <a:cubicBezTo>
                      <a:pt x="383" y="116"/>
                      <a:pt x="383" y="116"/>
                      <a:pt x="383" y="116"/>
                    </a:cubicBezTo>
                    <a:cubicBezTo>
                      <a:pt x="383" y="116"/>
                      <a:pt x="389" y="115"/>
                      <a:pt x="395" y="114"/>
                    </a:cubicBezTo>
                    <a:cubicBezTo>
                      <a:pt x="401" y="113"/>
                      <a:pt x="404" y="112"/>
                      <a:pt x="403" y="112"/>
                    </a:cubicBezTo>
                    <a:cubicBezTo>
                      <a:pt x="403" y="112"/>
                      <a:pt x="403" y="112"/>
                      <a:pt x="403" y="112"/>
                    </a:cubicBezTo>
                    <a:cubicBezTo>
                      <a:pt x="403" y="112"/>
                      <a:pt x="403" y="112"/>
                      <a:pt x="403" y="112"/>
                    </a:cubicBezTo>
                    <a:cubicBezTo>
                      <a:pt x="403" y="112"/>
                      <a:pt x="403" y="112"/>
                      <a:pt x="402" y="112"/>
                    </a:cubicBezTo>
                    <a:cubicBezTo>
                      <a:pt x="401" y="111"/>
                      <a:pt x="417" y="112"/>
                      <a:pt x="431" y="109"/>
                    </a:cubicBezTo>
                    <a:cubicBezTo>
                      <a:pt x="437" y="108"/>
                      <a:pt x="438" y="106"/>
                      <a:pt x="447" y="101"/>
                    </a:cubicBezTo>
                    <a:cubicBezTo>
                      <a:pt x="452" y="99"/>
                      <a:pt x="457" y="96"/>
                      <a:pt x="464" y="93"/>
                    </a:cubicBezTo>
                    <a:cubicBezTo>
                      <a:pt x="473" y="89"/>
                      <a:pt x="484" y="87"/>
                      <a:pt x="483" y="87"/>
                    </a:cubicBezTo>
                    <a:cubicBezTo>
                      <a:pt x="482" y="87"/>
                      <a:pt x="493" y="84"/>
                      <a:pt x="501" y="80"/>
                    </a:cubicBezTo>
                    <a:cubicBezTo>
                      <a:pt x="512" y="75"/>
                      <a:pt x="520" y="69"/>
                      <a:pt x="517" y="66"/>
                    </a:cubicBezTo>
                    <a:cubicBezTo>
                      <a:pt x="514" y="62"/>
                      <a:pt x="524" y="55"/>
                      <a:pt x="512" y="53"/>
                    </a:cubicBezTo>
                    <a:cubicBezTo>
                      <a:pt x="507" y="51"/>
                      <a:pt x="502" y="50"/>
                      <a:pt x="499" y="48"/>
                    </a:cubicBezTo>
                    <a:cubicBezTo>
                      <a:pt x="495" y="45"/>
                      <a:pt x="495" y="43"/>
                      <a:pt x="495" y="43"/>
                    </a:cubicBezTo>
                    <a:cubicBezTo>
                      <a:pt x="495" y="43"/>
                      <a:pt x="494" y="43"/>
                      <a:pt x="494" y="43"/>
                    </a:cubicBezTo>
                    <a:cubicBezTo>
                      <a:pt x="493" y="43"/>
                      <a:pt x="492" y="43"/>
                      <a:pt x="491" y="42"/>
                    </a:cubicBezTo>
                    <a:cubicBezTo>
                      <a:pt x="490" y="42"/>
                      <a:pt x="489" y="42"/>
                      <a:pt x="488" y="42"/>
                    </a:cubicBezTo>
                    <a:cubicBezTo>
                      <a:pt x="487" y="42"/>
                      <a:pt x="487" y="42"/>
                      <a:pt x="487" y="42"/>
                    </a:cubicBezTo>
                    <a:cubicBezTo>
                      <a:pt x="487" y="42"/>
                      <a:pt x="487" y="42"/>
                      <a:pt x="487" y="42"/>
                    </a:cubicBezTo>
                    <a:cubicBezTo>
                      <a:pt x="486" y="42"/>
                      <a:pt x="482" y="40"/>
                      <a:pt x="477" y="36"/>
                    </a:cubicBezTo>
                    <a:cubicBezTo>
                      <a:pt x="473" y="32"/>
                      <a:pt x="458" y="32"/>
                      <a:pt x="459" y="32"/>
                    </a:cubicBezTo>
                    <a:cubicBezTo>
                      <a:pt x="460" y="31"/>
                      <a:pt x="445" y="30"/>
                      <a:pt x="443" y="25"/>
                    </a:cubicBezTo>
                    <a:cubicBezTo>
                      <a:pt x="441" y="21"/>
                      <a:pt x="444" y="16"/>
                      <a:pt x="439" y="13"/>
                    </a:cubicBezTo>
                    <a:cubicBezTo>
                      <a:pt x="429" y="9"/>
                      <a:pt x="422" y="14"/>
                      <a:pt x="419" y="7"/>
                    </a:cubicBezTo>
                    <a:cubicBezTo>
                      <a:pt x="418" y="6"/>
                      <a:pt x="417" y="4"/>
                      <a:pt x="415" y="3"/>
                    </a:cubicBezTo>
                    <a:cubicBezTo>
                      <a:pt x="413" y="2"/>
                      <a:pt x="409" y="1"/>
                      <a:pt x="406" y="1"/>
                    </a:cubicBezTo>
                    <a:cubicBezTo>
                      <a:pt x="404" y="1"/>
                      <a:pt x="402" y="1"/>
                      <a:pt x="401" y="2"/>
                    </a:cubicBezTo>
                    <a:cubicBezTo>
                      <a:pt x="398" y="4"/>
                      <a:pt x="397" y="6"/>
                      <a:pt x="396" y="7"/>
                    </a:cubicBezTo>
                    <a:cubicBezTo>
                      <a:pt x="396" y="8"/>
                      <a:pt x="392" y="12"/>
                      <a:pt x="389" y="17"/>
                    </a:cubicBezTo>
                    <a:cubicBezTo>
                      <a:pt x="387" y="20"/>
                      <a:pt x="384" y="23"/>
                      <a:pt x="372" y="23"/>
                    </a:cubicBezTo>
                    <a:cubicBezTo>
                      <a:pt x="368" y="23"/>
                      <a:pt x="364" y="23"/>
                      <a:pt x="359" y="22"/>
                    </a:cubicBezTo>
                    <a:cubicBezTo>
                      <a:pt x="350" y="21"/>
                      <a:pt x="334" y="19"/>
                      <a:pt x="325" y="17"/>
                    </a:cubicBezTo>
                    <a:cubicBezTo>
                      <a:pt x="313" y="13"/>
                      <a:pt x="323" y="8"/>
                      <a:pt x="328" y="6"/>
                    </a:cubicBezTo>
                    <a:cubicBezTo>
                      <a:pt x="334" y="5"/>
                      <a:pt x="334" y="4"/>
                      <a:pt x="332" y="3"/>
                    </a:cubicBezTo>
                    <a:cubicBezTo>
                      <a:pt x="331" y="3"/>
                      <a:pt x="330" y="3"/>
                      <a:pt x="329" y="3"/>
                    </a:cubicBezTo>
                    <a:cubicBezTo>
                      <a:pt x="328" y="3"/>
                      <a:pt x="328" y="3"/>
                      <a:pt x="328" y="3"/>
                    </a:cubicBezTo>
                    <a:cubicBezTo>
                      <a:pt x="327" y="4"/>
                      <a:pt x="325" y="4"/>
                      <a:pt x="323" y="4"/>
                    </a:cubicBezTo>
                    <a:cubicBezTo>
                      <a:pt x="323" y="4"/>
                      <a:pt x="323" y="4"/>
                      <a:pt x="322" y="4"/>
                    </a:cubicBezTo>
                    <a:cubicBezTo>
                      <a:pt x="320" y="4"/>
                      <a:pt x="318" y="4"/>
                      <a:pt x="319" y="3"/>
                    </a:cubicBezTo>
                    <a:cubicBezTo>
                      <a:pt x="319" y="3"/>
                      <a:pt x="319" y="3"/>
                      <a:pt x="318" y="3"/>
                    </a:cubicBezTo>
                    <a:cubicBezTo>
                      <a:pt x="318" y="3"/>
                      <a:pt x="317" y="3"/>
                      <a:pt x="316" y="3"/>
                    </a:cubicBezTo>
                    <a:cubicBezTo>
                      <a:pt x="315" y="3"/>
                      <a:pt x="314" y="3"/>
                      <a:pt x="313" y="3"/>
                    </a:cubicBezTo>
                    <a:cubicBezTo>
                      <a:pt x="309" y="3"/>
                      <a:pt x="302" y="3"/>
                      <a:pt x="295" y="2"/>
                    </a:cubicBezTo>
                    <a:cubicBezTo>
                      <a:pt x="283" y="1"/>
                      <a:pt x="274" y="0"/>
                      <a:pt x="272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00" name="Freeform 160">
                <a:extLst>
                  <a:ext uri="{FF2B5EF4-FFF2-40B4-BE49-F238E27FC236}">
                    <a16:creationId xmlns:a16="http://schemas.microsoft.com/office/drawing/2014/main" id="{EEA71AAC-8D55-4EF7-9D6A-A5468BAD8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5038" y="4392613"/>
                <a:ext cx="0" cy="317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161">
                <a:extLst>
                  <a:ext uri="{FF2B5EF4-FFF2-40B4-BE49-F238E27FC236}">
                    <a16:creationId xmlns:a16="http://schemas.microsoft.com/office/drawing/2014/main" id="{2750E27C-DDE0-482C-9DD4-772BCA9F7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0725" y="5768975"/>
                <a:ext cx="15875" cy="3175"/>
              </a:xfrm>
              <a:custGeom>
                <a:avLst/>
                <a:gdLst>
                  <a:gd name="T0" fmla="*/ 0 w 6"/>
                  <a:gd name="T1" fmla="*/ 0 h 1"/>
                  <a:gd name="T2" fmla="*/ 2 w 6"/>
                  <a:gd name="T3" fmla="*/ 1 h 1"/>
                  <a:gd name="T4" fmla="*/ 3 w 6"/>
                  <a:gd name="T5" fmla="*/ 1 h 1"/>
                  <a:gd name="T6" fmla="*/ 4 w 6"/>
                  <a:gd name="T7" fmla="*/ 0 h 1"/>
                  <a:gd name="T8" fmla="*/ 4 w 6"/>
                  <a:gd name="T9" fmla="*/ 0 h 1"/>
                  <a:gd name="T10" fmla="*/ 3 w 6"/>
                  <a:gd name="T11" fmla="*/ 0 h 1"/>
                  <a:gd name="T12" fmla="*/ 2 w 6"/>
                  <a:gd name="T13" fmla="*/ 0 h 1"/>
                  <a:gd name="T14" fmla="*/ 0 w 6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0" y="0"/>
                      <a:pt x="0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6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162">
                <a:extLst>
                  <a:ext uri="{FF2B5EF4-FFF2-40B4-BE49-F238E27FC236}">
                    <a16:creationId xmlns:a16="http://schemas.microsoft.com/office/drawing/2014/main" id="{05CFA91E-80C3-48ED-B1B6-084B04D7D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750" y="4549775"/>
                <a:ext cx="14288" cy="3175"/>
              </a:xfrm>
              <a:custGeom>
                <a:avLst/>
                <a:gdLst>
                  <a:gd name="T0" fmla="*/ 4 w 5"/>
                  <a:gd name="T1" fmla="*/ 0 h 1"/>
                  <a:gd name="T2" fmla="*/ 4 w 5"/>
                  <a:gd name="T3" fmla="*/ 0 h 1"/>
                  <a:gd name="T4" fmla="*/ 1 w 5"/>
                  <a:gd name="T5" fmla="*/ 0 h 1"/>
                  <a:gd name="T6" fmla="*/ 1 w 5"/>
                  <a:gd name="T7" fmla="*/ 0 h 1"/>
                  <a:gd name="T8" fmla="*/ 1 w 5"/>
                  <a:gd name="T9" fmla="*/ 1 h 1"/>
                  <a:gd name="T10" fmla="*/ 3 w 5"/>
                  <a:gd name="T11" fmla="*/ 0 h 1"/>
                  <a:gd name="T12" fmla="*/ 4 w 5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163">
                <a:extLst>
                  <a:ext uri="{FF2B5EF4-FFF2-40B4-BE49-F238E27FC236}">
                    <a16:creationId xmlns:a16="http://schemas.microsoft.com/office/drawing/2014/main" id="{801271A7-DC68-4541-9B33-25242C9DC4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1150" y="4294188"/>
                <a:ext cx="5894388" cy="1355725"/>
              </a:xfrm>
              <a:custGeom>
                <a:avLst/>
                <a:gdLst>
                  <a:gd name="T0" fmla="*/ 839 w 2174"/>
                  <a:gd name="T1" fmla="*/ 210 h 498"/>
                  <a:gd name="T2" fmla="*/ 318 w 2174"/>
                  <a:gd name="T3" fmla="*/ 182 h 498"/>
                  <a:gd name="T4" fmla="*/ 1021 w 2174"/>
                  <a:gd name="T5" fmla="*/ 29 h 498"/>
                  <a:gd name="T6" fmla="*/ 1021 w 2174"/>
                  <a:gd name="T7" fmla="*/ 72 h 498"/>
                  <a:gd name="T8" fmla="*/ 979 w 2174"/>
                  <a:gd name="T9" fmla="*/ 86 h 498"/>
                  <a:gd name="T10" fmla="*/ 908 w 2174"/>
                  <a:gd name="T11" fmla="*/ 92 h 498"/>
                  <a:gd name="T12" fmla="*/ 744 w 2174"/>
                  <a:gd name="T13" fmla="*/ 96 h 498"/>
                  <a:gd name="T14" fmla="*/ 592 w 2174"/>
                  <a:gd name="T15" fmla="*/ 121 h 498"/>
                  <a:gd name="T16" fmla="*/ 551 w 2174"/>
                  <a:gd name="T17" fmla="*/ 96 h 498"/>
                  <a:gd name="T18" fmla="*/ 493 w 2174"/>
                  <a:gd name="T19" fmla="*/ 88 h 498"/>
                  <a:gd name="T20" fmla="*/ 449 w 2174"/>
                  <a:gd name="T21" fmla="*/ 87 h 498"/>
                  <a:gd name="T22" fmla="*/ 394 w 2174"/>
                  <a:gd name="T23" fmla="*/ 99 h 498"/>
                  <a:gd name="T24" fmla="*/ 363 w 2174"/>
                  <a:gd name="T25" fmla="*/ 108 h 498"/>
                  <a:gd name="T26" fmla="*/ 319 w 2174"/>
                  <a:gd name="T27" fmla="*/ 129 h 498"/>
                  <a:gd name="T28" fmla="*/ 297 w 2174"/>
                  <a:gd name="T29" fmla="*/ 136 h 498"/>
                  <a:gd name="T30" fmla="*/ 276 w 2174"/>
                  <a:gd name="T31" fmla="*/ 146 h 498"/>
                  <a:gd name="T32" fmla="*/ 276 w 2174"/>
                  <a:gd name="T33" fmla="*/ 151 h 498"/>
                  <a:gd name="T34" fmla="*/ 314 w 2174"/>
                  <a:gd name="T35" fmla="*/ 156 h 498"/>
                  <a:gd name="T36" fmla="*/ 407 w 2174"/>
                  <a:gd name="T37" fmla="*/ 153 h 498"/>
                  <a:gd name="T38" fmla="*/ 465 w 2174"/>
                  <a:gd name="T39" fmla="*/ 151 h 498"/>
                  <a:gd name="T40" fmla="*/ 447 w 2174"/>
                  <a:gd name="T41" fmla="*/ 167 h 498"/>
                  <a:gd name="T42" fmla="*/ 324 w 2174"/>
                  <a:gd name="T43" fmla="*/ 168 h 498"/>
                  <a:gd name="T44" fmla="*/ 255 w 2174"/>
                  <a:gd name="T45" fmla="*/ 192 h 498"/>
                  <a:gd name="T46" fmla="*/ 150 w 2174"/>
                  <a:gd name="T47" fmla="*/ 225 h 498"/>
                  <a:gd name="T48" fmla="*/ 272 w 2174"/>
                  <a:gd name="T49" fmla="*/ 226 h 498"/>
                  <a:gd name="T50" fmla="*/ 407 w 2174"/>
                  <a:gd name="T51" fmla="*/ 225 h 498"/>
                  <a:gd name="T52" fmla="*/ 498 w 2174"/>
                  <a:gd name="T53" fmla="*/ 248 h 498"/>
                  <a:gd name="T54" fmla="*/ 589 w 2174"/>
                  <a:gd name="T55" fmla="*/ 212 h 498"/>
                  <a:gd name="T56" fmla="*/ 662 w 2174"/>
                  <a:gd name="T57" fmla="*/ 215 h 498"/>
                  <a:gd name="T58" fmla="*/ 536 w 2174"/>
                  <a:gd name="T59" fmla="*/ 245 h 498"/>
                  <a:gd name="T60" fmla="*/ 617 w 2174"/>
                  <a:gd name="T61" fmla="*/ 273 h 498"/>
                  <a:gd name="T62" fmla="*/ 341 w 2174"/>
                  <a:gd name="T63" fmla="*/ 252 h 498"/>
                  <a:gd name="T64" fmla="*/ 8 w 2174"/>
                  <a:gd name="T65" fmla="*/ 337 h 498"/>
                  <a:gd name="T66" fmla="*/ 344 w 2174"/>
                  <a:gd name="T67" fmla="*/ 390 h 498"/>
                  <a:gd name="T68" fmla="*/ 658 w 2174"/>
                  <a:gd name="T69" fmla="*/ 458 h 498"/>
                  <a:gd name="T70" fmla="*/ 746 w 2174"/>
                  <a:gd name="T71" fmla="*/ 333 h 498"/>
                  <a:gd name="T72" fmla="*/ 731 w 2174"/>
                  <a:gd name="T73" fmla="*/ 313 h 498"/>
                  <a:gd name="T74" fmla="*/ 814 w 2174"/>
                  <a:gd name="T75" fmla="*/ 277 h 498"/>
                  <a:gd name="T76" fmla="*/ 1104 w 2174"/>
                  <a:gd name="T77" fmla="*/ 301 h 498"/>
                  <a:gd name="T78" fmla="*/ 1340 w 2174"/>
                  <a:gd name="T79" fmla="*/ 305 h 498"/>
                  <a:gd name="T80" fmla="*/ 1383 w 2174"/>
                  <a:gd name="T81" fmla="*/ 308 h 498"/>
                  <a:gd name="T82" fmla="*/ 1427 w 2174"/>
                  <a:gd name="T83" fmla="*/ 325 h 498"/>
                  <a:gd name="T84" fmla="*/ 1543 w 2174"/>
                  <a:gd name="T85" fmla="*/ 368 h 498"/>
                  <a:gd name="T86" fmla="*/ 1579 w 2174"/>
                  <a:gd name="T87" fmla="*/ 344 h 498"/>
                  <a:gd name="T88" fmla="*/ 1656 w 2174"/>
                  <a:gd name="T89" fmla="*/ 301 h 498"/>
                  <a:gd name="T90" fmla="*/ 1727 w 2174"/>
                  <a:gd name="T91" fmla="*/ 282 h 498"/>
                  <a:gd name="T92" fmla="*/ 1698 w 2174"/>
                  <a:gd name="T93" fmla="*/ 252 h 498"/>
                  <a:gd name="T94" fmla="*/ 1746 w 2174"/>
                  <a:gd name="T95" fmla="*/ 227 h 498"/>
                  <a:gd name="T96" fmla="*/ 1836 w 2174"/>
                  <a:gd name="T97" fmla="*/ 209 h 498"/>
                  <a:gd name="T98" fmla="*/ 1838 w 2174"/>
                  <a:gd name="T99" fmla="*/ 112 h 498"/>
                  <a:gd name="T100" fmla="*/ 1959 w 2174"/>
                  <a:gd name="T101" fmla="*/ 85 h 498"/>
                  <a:gd name="T102" fmla="*/ 2063 w 2174"/>
                  <a:gd name="T103" fmla="*/ 138 h 498"/>
                  <a:gd name="T104" fmla="*/ 2100 w 2174"/>
                  <a:gd name="T105" fmla="*/ 84 h 498"/>
                  <a:gd name="T106" fmla="*/ 2079 w 2174"/>
                  <a:gd name="T107" fmla="*/ 46 h 498"/>
                  <a:gd name="T108" fmla="*/ 2158 w 2174"/>
                  <a:gd name="T109" fmla="*/ 32 h 498"/>
                  <a:gd name="T110" fmla="*/ 2109 w 2174"/>
                  <a:gd name="T111" fmla="*/ 12 h 498"/>
                  <a:gd name="T112" fmla="*/ 1979 w 2174"/>
                  <a:gd name="T113" fmla="*/ 8 h 498"/>
                  <a:gd name="T114" fmla="*/ 1754 w 2174"/>
                  <a:gd name="T115" fmla="*/ 16 h 498"/>
                  <a:gd name="T116" fmla="*/ 1609 w 2174"/>
                  <a:gd name="T117" fmla="*/ 18 h 498"/>
                  <a:gd name="T118" fmla="*/ 1556 w 2174"/>
                  <a:gd name="T119" fmla="*/ 31 h 498"/>
                  <a:gd name="T120" fmla="*/ 1438 w 2174"/>
                  <a:gd name="T121" fmla="*/ 26 h 498"/>
                  <a:gd name="T122" fmla="*/ 1270 w 2174"/>
                  <a:gd name="T123" fmla="*/ 30 h 498"/>
                  <a:gd name="T124" fmla="*/ 1187 w 2174"/>
                  <a:gd name="T125" fmla="*/ 5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74" h="498">
                    <a:moveTo>
                      <a:pt x="1550" y="375"/>
                    </a:moveTo>
                    <a:cubicBezTo>
                      <a:pt x="1550" y="375"/>
                      <a:pt x="1550" y="375"/>
                      <a:pt x="1550" y="375"/>
                    </a:cubicBezTo>
                    <a:cubicBezTo>
                      <a:pt x="1550" y="375"/>
                      <a:pt x="1550" y="375"/>
                      <a:pt x="1550" y="375"/>
                    </a:cubicBezTo>
                    <a:cubicBezTo>
                      <a:pt x="1550" y="375"/>
                      <a:pt x="1550" y="375"/>
                      <a:pt x="1550" y="375"/>
                    </a:cubicBezTo>
                    <a:moveTo>
                      <a:pt x="810" y="242"/>
                    </a:moveTo>
                    <a:cubicBezTo>
                      <a:pt x="810" y="242"/>
                      <a:pt x="810" y="242"/>
                      <a:pt x="810" y="242"/>
                    </a:cubicBezTo>
                    <a:cubicBezTo>
                      <a:pt x="810" y="242"/>
                      <a:pt x="810" y="242"/>
                      <a:pt x="810" y="242"/>
                    </a:cubicBezTo>
                    <a:cubicBezTo>
                      <a:pt x="810" y="242"/>
                      <a:pt x="810" y="242"/>
                      <a:pt x="810" y="242"/>
                    </a:cubicBezTo>
                    <a:moveTo>
                      <a:pt x="554" y="484"/>
                    </a:moveTo>
                    <a:cubicBezTo>
                      <a:pt x="550" y="484"/>
                      <a:pt x="547" y="483"/>
                      <a:pt x="548" y="481"/>
                    </a:cubicBezTo>
                    <a:cubicBezTo>
                      <a:pt x="548" y="479"/>
                      <a:pt x="558" y="477"/>
                      <a:pt x="566" y="477"/>
                    </a:cubicBezTo>
                    <a:cubicBezTo>
                      <a:pt x="571" y="477"/>
                      <a:pt x="575" y="478"/>
                      <a:pt x="574" y="480"/>
                    </a:cubicBezTo>
                    <a:cubicBezTo>
                      <a:pt x="572" y="481"/>
                      <a:pt x="561" y="484"/>
                      <a:pt x="554" y="484"/>
                    </a:cubicBezTo>
                    <a:moveTo>
                      <a:pt x="479" y="246"/>
                    </a:moveTo>
                    <a:cubicBezTo>
                      <a:pt x="480" y="246"/>
                      <a:pt x="481" y="246"/>
                      <a:pt x="481" y="246"/>
                    </a:cubicBezTo>
                    <a:cubicBezTo>
                      <a:pt x="482" y="246"/>
                      <a:pt x="483" y="246"/>
                      <a:pt x="483" y="246"/>
                    </a:cubicBezTo>
                    <a:cubicBezTo>
                      <a:pt x="483" y="246"/>
                      <a:pt x="483" y="246"/>
                      <a:pt x="482" y="246"/>
                    </a:cubicBezTo>
                    <a:cubicBezTo>
                      <a:pt x="481" y="246"/>
                      <a:pt x="481" y="246"/>
                      <a:pt x="480" y="246"/>
                    </a:cubicBezTo>
                    <a:cubicBezTo>
                      <a:pt x="480" y="246"/>
                      <a:pt x="479" y="246"/>
                      <a:pt x="479" y="246"/>
                    </a:cubicBezTo>
                    <a:moveTo>
                      <a:pt x="790" y="212"/>
                    </a:moveTo>
                    <a:cubicBezTo>
                      <a:pt x="791" y="212"/>
                      <a:pt x="792" y="211"/>
                      <a:pt x="792" y="211"/>
                    </a:cubicBezTo>
                    <a:cubicBezTo>
                      <a:pt x="791" y="210"/>
                      <a:pt x="798" y="210"/>
                      <a:pt x="807" y="209"/>
                    </a:cubicBezTo>
                    <a:cubicBezTo>
                      <a:pt x="813" y="209"/>
                      <a:pt x="819" y="208"/>
                      <a:pt x="823" y="208"/>
                    </a:cubicBezTo>
                    <a:cubicBezTo>
                      <a:pt x="823" y="208"/>
                      <a:pt x="823" y="208"/>
                      <a:pt x="824" y="208"/>
                    </a:cubicBezTo>
                    <a:cubicBezTo>
                      <a:pt x="836" y="208"/>
                      <a:pt x="838" y="209"/>
                      <a:pt x="839" y="210"/>
                    </a:cubicBezTo>
                    <a:cubicBezTo>
                      <a:pt x="842" y="213"/>
                      <a:pt x="837" y="214"/>
                      <a:pt x="827" y="215"/>
                    </a:cubicBezTo>
                    <a:cubicBezTo>
                      <a:pt x="818" y="216"/>
                      <a:pt x="824" y="218"/>
                      <a:pt x="820" y="219"/>
                    </a:cubicBezTo>
                    <a:cubicBezTo>
                      <a:pt x="815" y="219"/>
                      <a:pt x="817" y="220"/>
                      <a:pt x="820" y="221"/>
                    </a:cubicBezTo>
                    <a:cubicBezTo>
                      <a:pt x="822" y="222"/>
                      <a:pt x="823" y="223"/>
                      <a:pt x="826" y="224"/>
                    </a:cubicBezTo>
                    <a:cubicBezTo>
                      <a:pt x="828" y="225"/>
                      <a:pt x="844" y="225"/>
                      <a:pt x="845" y="226"/>
                    </a:cubicBezTo>
                    <a:cubicBezTo>
                      <a:pt x="849" y="227"/>
                      <a:pt x="850" y="230"/>
                      <a:pt x="851" y="232"/>
                    </a:cubicBezTo>
                    <a:cubicBezTo>
                      <a:pt x="852" y="236"/>
                      <a:pt x="861" y="238"/>
                      <a:pt x="863" y="238"/>
                    </a:cubicBezTo>
                    <a:cubicBezTo>
                      <a:pt x="865" y="239"/>
                      <a:pt x="864" y="239"/>
                      <a:pt x="862" y="240"/>
                    </a:cubicBezTo>
                    <a:cubicBezTo>
                      <a:pt x="861" y="240"/>
                      <a:pt x="870" y="242"/>
                      <a:pt x="872" y="245"/>
                    </a:cubicBezTo>
                    <a:cubicBezTo>
                      <a:pt x="874" y="247"/>
                      <a:pt x="875" y="249"/>
                      <a:pt x="876" y="251"/>
                    </a:cubicBezTo>
                    <a:cubicBezTo>
                      <a:pt x="859" y="250"/>
                      <a:pt x="833" y="250"/>
                      <a:pt x="818" y="248"/>
                    </a:cubicBezTo>
                    <a:cubicBezTo>
                      <a:pt x="804" y="246"/>
                      <a:pt x="809" y="242"/>
                      <a:pt x="809" y="242"/>
                    </a:cubicBezTo>
                    <a:cubicBezTo>
                      <a:pt x="810" y="242"/>
                      <a:pt x="810" y="242"/>
                      <a:pt x="810" y="242"/>
                    </a:cubicBezTo>
                    <a:cubicBezTo>
                      <a:pt x="810" y="241"/>
                      <a:pt x="810" y="240"/>
                      <a:pt x="812" y="238"/>
                    </a:cubicBezTo>
                    <a:cubicBezTo>
                      <a:pt x="815" y="236"/>
                      <a:pt x="810" y="234"/>
                      <a:pt x="799" y="231"/>
                    </a:cubicBezTo>
                    <a:cubicBezTo>
                      <a:pt x="797" y="230"/>
                      <a:pt x="796" y="230"/>
                      <a:pt x="794" y="229"/>
                    </a:cubicBezTo>
                    <a:cubicBezTo>
                      <a:pt x="784" y="226"/>
                      <a:pt x="769" y="221"/>
                      <a:pt x="771" y="217"/>
                    </a:cubicBezTo>
                    <a:cubicBezTo>
                      <a:pt x="773" y="214"/>
                      <a:pt x="785" y="213"/>
                      <a:pt x="787" y="213"/>
                    </a:cubicBezTo>
                    <a:cubicBezTo>
                      <a:pt x="787" y="213"/>
                      <a:pt x="787" y="213"/>
                      <a:pt x="787" y="213"/>
                    </a:cubicBezTo>
                    <a:cubicBezTo>
                      <a:pt x="787" y="213"/>
                      <a:pt x="787" y="213"/>
                      <a:pt x="787" y="213"/>
                    </a:cubicBezTo>
                    <a:cubicBezTo>
                      <a:pt x="789" y="213"/>
                      <a:pt x="790" y="212"/>
                      <a:pt x="788" y="212"/>
                    </a:cubicBezTo>
                    <a:cubicBezTo>
                      <a:pt x="787" y="212"/>
                      <a:pt x="787" y="212"/>
                      <a:pt x="788" y="212"/>
                    </a:cubicBezTo>
                    <a:cubicBezTo>
                      <a:pt x="789" y="212"/>
                      <a:pt x="789" y="212"/>
                      <a:pt x="789" y="212"/>
                    </a:cubicBezTo>
                    <a:cubicBezTo>
                      <a:pt x="789" y="212"/>
                      <a:pt x="790" y="212"/>
                      <a:pt x="790" y="212"/>
                    </a:cubicBezTo>
                    <a:moveTo>
                      <a:pt x="318" y="182"/>
                    </a:moveTo>
                    <a:cubicBezTo>
                      <a:pt x="318" y="182"/>
                      <a:pt x="317" y="182"/>
                      <a:pt x="316" y="182"/>
                    </a:cubicBezTo>
                    <a:cubicBezTo>
                      <a:pt x="318" y="182"/>
                      <a:pt x="319" y="182"/>
                      <a:pt x="318" y="182"/>
                    </a:cubicBezTo>
                    <a:moveTo>
                      <a:pt x="1108" y="0"/>
                    </a:moveTo>
                    <a:cubicBezTo>
                      <a:pt x="1107" y="0"/>
                      <a:pt x="1105" y="0"/>
                      <a:pt x="1103" y="0"/>
                    </a:cubicBezTo>
                    <a:cubicBezTo>
                      <a:pt x="1095" y="1"/>
                      <a:pt x="1091" y="4"/>
                      <a:pt x="1091" y="7"/>
                    </a:cubicBezTo>
                    <a:cubicBezTo>
                      <a:pt x="1092" y="11"/>
                      <a:pt x="1102" y="15"/>
                      <a:pt x="1107" y="15"/>
                    </a:cubicBezTo>
                    <a:cubicBezTo>
                      <a:pt x="1113" y="16"/>
                      <a:pt x="1111" y="16"/>
                      <a:pt x="1102" y="16"/>
                    </a:cubicBezTo>
                    <a:cubicBezTo>
                      <a:pt x="1092" y="16"/>
                      <a:pt x="1093" y="17"/>
                      <a:pt x="1099" y="19"/>
                    </a:cubicBezTo>
                    <a:cubicBezTo>
                      <a:pt x="1101" y="19"/>
                      <a:pt x="1102" y="19"/>
                      <a:pt x="1102" y="19"/>
                    </a:cubicBezTo>
                    <a:cubicBezTo>
                      <a:pt x="1101" y="19"/>
                      <a:pt x="1100" y="19"/>
                      <a:pt x="1098" y="19"/>
                    </a:cubicBezTo>
                    <a:cubicBezTo>
                      <a:pt x="1096" y="19"/>
                      <a:pt x="1094" y="19"/>
                      <a:pt x="1091" y="19"/>
                    </a:cubicBezTo>
                    <a:cubicBezTo>
                      <a:pt x="1083" y="21"/>
                      <a:pt x="1077" y="22"/>
                      <a:pt x="1075" y="22"/>
                    </a:cubicBezTo>
                    <a:cubicBezTo>
                      <a:pt x="1074" y="22"/>
                      <a:pt x="1074" y="22"/>
                      <a:pt x="1074" y="22"/>
                    </a:cubicBezTo>
                    <a:cubicBezTo>
                      <a:pt x="1074" y="22"/>
                      <a:pt x="1073" y="22"/>
                      <a:pt x="1073" y="22"/>
                    </a:cubicBezTo>
                    <a:cubicBezTo>
                      <a:pt x="1072" y="22"/>
                      <a:pt x="1072" y="22"/>
                      <a:pt x="1071" y="23"/>
                    </a:cubicBezTo>
                    <a:cubicBezTo>
                      <a:pt x="1071" y="23"/>
                      <a:pt x="1071" y="23"/>
                      <a:pt x="1071" y="23"/>
                    </a:cubicBezTo>
                    <a:cubicBezTo>
                      <a:pt x="1070" y="23"/>
                      <a:pt x="1068" y="21"/>
                      <a:pt x="1060" y="21"/>
                    </a:cubicBezTo>
                    <a:cubicBezTo>
                      <a:pt x="1060" y="21"/>
                      <a:pt x="1060" y="21"/>
                      <a:pt x="1059" y="21"/>
                    </a:cubicBezTo>
                    <a:cubicBezTo>
                      <a:pt x="1051" y="21"/>
                      <a:pt x="1045" y="22"/>
                      <a:pt x="1046" y="22"/>
                    </a:cubicBezTo>
                    <a:cubicBezTo>
                      <a:pt x="1047" y="22"/>
                      <a:pt x="1043" y="23"/>
                      <a:pt x="1042" y="23"/>
                    </a:cubicBezTo>
                    <a:cubicBezTo>
                      <a:pt x="1042" y="24"/>
                      <a:pt x="1043" y="25"/>
                      <a:pt x="1046" y="25"/>
                    </a:cubicBezTo>
                    <a:cubicBezTo>
                      <a:pt x="1046" y="25"/>
                      <a:pt x="1047" y="25"/>
                      <a:pt x="1047" y="25"/>
                    </a:cubicBezTo>
                    <a:cubicBezTo>
                      <a:pt x="1047" y="25"/>
                      <a:pt x="1048" y="25"/>
                      <a:pt x="1048" y="25"/>
                    </a:cubicBezTo>
                    <a:cubicBezTo>
                      <a:pt x="1049" y="25"/>
                      <a:pt x="1045" y="26"/>
                      <a:pt x="1037" y="27"/>
                    </a:cubicBezTo>
                    <a:cubicBezTo>
                      <a:pt x="1031" y="28"/>
                      <a:pt x="1026" y="28"/>
                      <a:pt x="1021" y="29"/>
                    </a:cubicBezTo>
                    <a:cubicBezTo>
                      <a:pt x="1019" y="30"/>
                      <a:pt x="1016" y="31"/>
                      <a:pt x="1012" y="33"/>
                    </a:cubicBezTo>
                    <a:cubicBezTo>
                      <a:pt x="1008" y="34"/>
                      <a:pt x="1004" y="35"/>
                      <a:pt x="1007" y="35"/>
                    </a:cubicBezTo>
                    <a:cubicBezTo>
                      <a:pt x="1009" y="35"/>
                      <a:pt x="1010" y="36"/>
                      <a:pt x="1009" y="37"/>
                    </a:cubicBezTo>
                    <a:cubicBezTo>
                      <a:pt x="1008" y="38"/>
                      <a:pt x="1006" y="38"/>
                      <a:pt x="1004" y="38"/>
                    </a:cubicBezTo>
                    <a:cubicBezTo>
                      <a:pt x="1003" y="38"/>
                      <a:pt x="1002" y="38"/>
                      <a:pt x="1001" y="38"/>
                    </a:cubicBezTo>
                    <a:cubicBezTo>
                      <a:pt x="1001" y="38"/>
                      <a:pt x="1000" y="38"/>
                      <a:pt x="1000" y="38"/>
                    </a:cubicBezTo>
                    <a:cubicBezTo>
                      <a:pt x="998" y="38"/>
                      <a:pt x="998" y="39"/>
                      <a:pt x="1003" y="40"/>
                    </a:cubicBezTo>
                    <a:cubicBezTo>
                      <a:pt x="1009" y="41"/>
                      <a:pt x="1012" y="41"/>
                      <a:pt x="1009" y="41"/>
                    </a:cubicBezTo>
                    <a:cubicBezTo>
                      <a:pt x="1006" y="41"/>
                      <a:pt x="1008" y="42"/>
                      <a:pt x="1013" y="43"/>
                    </a:cubicBezTo>
                    <a:cubicBezTo>
                      <a:pt x="1017" y="43"/>
                      <a:pt x="1019" y="43"/>
                      <a:pt x="1022" y="44"/>
                    </a:cubicBezTo>
                    <a:cubicBezTo>
                      <a:pt x="1030" y="45"/>
                      <a:pt x="1027" y="46"/>
                      <a:pt x="1024" y="47"/>
                    </a:cubicBezTo>
                    <a:cubicBezTo>
                      <a:pt x="1021" y="48"/>
                      <a:pt x="1020" y="49"/>
                      <a:pt x="1019" y="49"/>
                    </a:cubicBezTo>
                    <a:cubicBezTo>
                      <a:pt x="1019" y="49"/>
                      <a:pt x="1019" y="49"/>
                      <a:pt x="1018" y="48"/>
                    </a:cubicBezTo>
                    <a:cubicBezTo>
                      <a:pt x="1018" y="47"/>
                      <a:pt x="1016" y="47"/>
                      <a:pt x="1012" y="47"/>
                    </a:cubicBezTo>
                    <a:cubicBezTo>
                      <a:pt x="1008" y="47"/>
                      <a:pt x="1002" y="47"/>
                      <a:pt x="994" y="48"/>
                    </a:cubicBezTo>
                    <a:cubicBezTo>
                      <a:pt x="979" y="49"/>
                      <a:pt x="969" y="54"/>
                      <a:pt x="977" y="57"/>
                    </a:cubicBezTo>
                    <a:cubicBezTo>
                      <a:pt x="986" y="60"/>
                      <a:pt x="1009" y="62"/>
                      <a:pt x="1021" y="65"/>
                    </a:cubicBezTo>
                    <a:cubicBezTo>
                      <a:pt x="1023" y="66"/>
                      <a:pt x="1025" y="67"/>
                      <a:pt x="1027" y="67"/>
                    </a:cubicBezTo>
                    <a:cubicBezTo>
                      <a:pt x="1038" y="71"/>
                      <a:pt x="1041" y="76"/>
                      <a:pt x="1055" y="77"/>
                    </a:cubicBezTo>
                    <a:cubicBezTo>
                      <a:pt x="1064" y="77"/>
                      <a:pt x="1069" y="78"/>
                      <a:pt x="1068" y="78"/>
                    </a:cubicBezTo>
                    <a:cubicBezTo>
                      <a:pt x="1068" y="78"/>
                      <a:pt x="1067" y="78"/>
                      <a:pt x="1065" y="77"/>
                    </a:cubicBezTo>
                    <a:cubicBezTo>
                      <a:pt x="1057" y="77"/>
                      <a:pt x="1046" y="78"/>
                      <a:pt x="1036" y="76"/>
                    </a:cubicBezTo>
                    <a:cubicBezTo>
                      <a:pt x="1028" y="74"/>
                      <a:pt x="1025" y="72"/>
                      <a:pt x="1023" y="72"/>
                    </a:cubicBezTo>
                    <a:cubicBezTo>
                      <a:pt x="1023" y="72"/>
                      <a:pt x="1023" y="72"/>
                      <a:pt x="1022" y="72"/>
                    </a:cubicBezTo>
                    <a:cubicBezTo>
                      <a:pt x="1022" y="72"/>
                      <a:pt x="1022" y="72"/>
                      <a:pt x="1021" y="72"/>
                    </a:cubicBezTo>
                    <a:cubicBezTo>
                      <a:pt x="1020" y="72"/>
                      <a:pt x="1020" y="70"/>
                      <a:pt x="1019" y="68"/>
                    </a:cubicBezTo>
                    <a:cubicBezTo>
                      <a:pt x="1018" y="66"/>
                      <a:pt x="1015" y="64"/>
                      <a:pt x="1007" y="64"/>
                    </a:cubicBezTo>
                    <a:cubicBezTo>
                      <a:pt x="1006" y="64"/>
                      <a:pt x="1004" y="64"/>
                      <a:pt x="1003" y="64"/>
                    </a:cubicBezTo>
                    <a:cubicBezTo>
                      <a:pt x="1003" y="64"/>
                      <a:pt x="1002" y="64"/>
                      <a:pt x="1001" y="64"/>
                    </a:cubicBezTo>
                    <a:cubicBezTo>
                      <a:pt x="994" y="64"/>
                      <a:pt x="985" y="63"/>
                      <a:pt x="977" y="61"/>
                    </a:cubicBezTo>
                    <a:cubicBezTo>
                      <a:pt x="974" y="61"/>
                      <a:pt x="972" y="61"/>
                      <a:pt x="970" y="61"/>
                    </a:cubicBezTo>
                    <a:cubicBezTo>
                      <a:pt x="964" y="61"/>
                      <a:pt x="966" y="64"/>
                      <a:pt x="959" y="64"/>
                    </a:cubicBezTo>
                    <a:cubicBezTo>
                      <a:pt x="949" y="65"/>
                      <a:pt x="947" y="68"/>
                      <a:pt x="960" y="69"/>
                    </a:cubicBezTo>
                    <a:cubicBezTo>
                      <a:pt x="972" y="70"/>
                      <a:pt x="973" y="71"/>
                      <a:pt x="965" y="71"/>
                    </a:cubicBezTo>
                    <a:cubicBezTo>
                      <a:pt x="964" y="71"/>
                      <a:pt x="963" y="71"/>
                      <a:pt x="961" y="71"/>
                    </a:cubicBezTo>
                    <a:cubicBezTo>
                      <a:pt x="952" y="71"/>
                      <a:pt x="944" y="71"/>
                      <a:pt x="940" y="70"/>
                    </a:cubicBezTo>
                    <a:cubicBezTo>
                      <a:pt x="936" y="69"/>
                      <a:pt x="935" y="67"/>
                      <a:pt x="933" y="64"/>
                    </a:cubicBezTo>
                    <a:cubicBezTo>
                      <a:pt x="932" y="63"/>
                      <a:pt x="931" y="62"/>
                      <a:pt x="931" y="62"/>
                    </a:cubicBezTo>
                    <a:cubicBezTo>
                      <a:pt x="930" y="62"/>
                      <a:pt x="929" y="64"/>
                      <a:pt x="926" y="65"/>
                    </a:cubicBezTo>
                    <a:cubicBezTo>
                      <a:pt x="923" y="67"/>
                      <a:pt x="919" y="69"/>
                      <a:pt x="922" y="71"/>
                    </a:cubicBezTo>
                    <a:cubicBezTo>
                      <a:pt x="923" y="73"/>
                      <a:pt x="937" y="74"/>
                      <a:pt x="940" y="75"/>
                    </a:cubicBezTo>
                    <a:cubicBezTo>
                      <a:pt x="944" y="77"/>
                      <a:pt x="939" y="80"/>
                      <a:pt x="943" y="82"/>
                    </a:cubicBezTo>
                    <a:cubicBezTo>
                      <a:pt x="948" y="85"/>
                      <a:pt x="955" y="85"/>
                      <a:pt x="963" y="85"/>
                    </a:cubicBezTo>
                    <a:cubicBezTo>
                      <a:pt x="965" y="85"/>
                      <a:pt x="968" y="85"/>
                      <a:pt x="971" y="85"/>
                    </a:cubicBezTo>
                    <a:cubicBezTo>
                      <a:pt x="973" y="85"/>
                      <a:pt x="976" y="85"/>
                      <a:pt x="979" y="85"/>
                    </a:cubicBezTo>
                    <a:cubicBezTo>
                      <a:pt x="996" y="85"/>
                      <a:pt x="997" y="92"/>
                      <a:pt x="1004" y="93"/>
                    </a:cubicBezTo>
                    <a:cubicBezTo>
                      <a:pt x="1007" y="94"/>
                      <a:pt x="1008" y="95"/>
                      <a:pt x="1006" y="95"/>
                    </a:cubicBezTo>
                    <a:cubicBezTo>
                      <a:pt x="1005" y="95"/>
                      <a:pt x="1003" y="94"/>
                      <a:pt x="1001" y="93"/>
                    </a:cubicBezTo>
                    <a:cubicBezTo>
                      <a:pt x="998" y="92"/>
                      <a:pt x="997" y="90"/>
                      <a:pt x="991" y="89"/>
                    </a:cubicBezTo>
                    <a:cubicBezTo>
                      <a:pt x="988" y="88"/>
                      <a:pt x="984" y="86"/>
                      <a:pt x="979" y="86"/>
                    </a:cubicBezTo>
                    <a:cubicBezTo>
                      <a:pt x="978" y="86"/>
                      <a:pt x="976" y="86"/>
                      <a:pt x="975" y="86"/>
                    </a:cubicBezTo>
                    <a:cubicBezTo>
                      <a:pt x="960" y="90"/>
                      <a:pt x="970" y="89"/>
                      <a:pt x="970" y="92"/>
                    </a:cubicBezTo>
                    <a:cubicBezTo>
                      <a:pt x="970" y="95"/>
                      <a:pt x="972" y="103"/>
                      <a:pt x="962" y="105"/>
                    </a:cubicBezTo>
                    <a:cubicBezTo>
                      <a:pt x="959" y="105"/>
                      <a:pt x="956" y="105"/>
                      <a:pt x="952" y="105"/>
                    </a:cubicBezTo>
                    <a:cubicBezTo>
                      <a:pt x="949" y="105"/>
                      <a:pt x="945" y="105"/>
                      <a:pt x="941" y="105"/>
                    </a:cubicBezTo>
                    <a:cubicBezTo>
                      <a:pt x="930" y="104"/>
                      <a:pt x="920" y="104"/>
                      <a:pt x="919" y="104"/>
                    </a:cubicBezTo>
                    <a:cubicBezTo>
                      <a:pt x="918" y="104"/>
                      <a:pt x="923" y="103"/>
                      <a:pt x="930" y="103"/>
                    </a:cubicBezTo>
                    <a:cubicBezTo>
                      <a:pt x="931" y="103"/>
                      <a:pt x="932" y="103"/>
                      <a:pt x="933" y="103"/>
                    </a:cubicBezTo>
                    <a:cubicBezTo>
                      <a:pt x="939" y="103"/>
                      <a:pt x="943" y="103"/>
                      <a:pt x="941" y="103"/>
                    </a:cubicBezTo>
                    <a:cubicBezTo>
                      <a:pt x="940" y="103"/>
                      <a:pt x="942" y="104"/>
                      <a:pt x="944" y="104"/>
                    </a:cubicBezTo>
                    <a:cubicBezTo>
                      <a:pt x="945" y="104"/>
                      <a:pt x="946" y="104"/>
                      <a:pt x="947" y="103"/>
                    </a:cubicBezTo>
                    <a:cubicBezTo>
                      <a:pt x="950" y="103"/>
                      <a:pt x="961" y="99"/>
                      <a:pt x="955" y="94"/>
                    </a:cubicBezTo>
                    <a:cubicBezTo>
                      <a:pt x="950" y="89"/>
                      <a:pt x="933" y="83"/>
                      <a:pt x="927" y="79"/>
                    </a:cubicBezTo>
                    <a:cubicBezTo>
                      <a:pt x="925" y="77"/>
                      <a:pt x="918" y="74"/>
                      <a:pt x="916" y="73"/>
                    </a:cubicBezTo>
                    <a:cubicBezTo>
                      <a:pt x="911" y="70"/>
                      <a:pt x="913" y="69"/>
                      <a:pt x="909" y="66"/>
                    </a:cubicBezTo>
                    <a:cubicBezTo>
                      <a:pt x="905" y="63"/>
                      <a:pt x="901" y="62"/>
                      <a:pt x="895" y="61"/>
                    </a:cubicBezTo>
                    <a:cubicBezTo>
                      <a:pt x="892" y="61"/>
                      <a:pt x="890" y="61"/>
                      <a:pt x="888" y="61"/>
                    </a:cubicBezTo>
                    <a:cubicBezTo>
                      <a:pt x="878" y="61"/>
                      <a:pt x="870" y="63"/>
                      <a:pt x="871" y="66"/>
                    </a:cubicBezTo>
                    <a:cubicBezTo>
                      <a:pt x="872" y="68"/>
                      <a:pt x="873" y="70"/>
                      <a:pt x="872" y="71"/>
                    </a:cubicBezTo>
                    <a:cubicBezTo>
                      <a:pt x="871" y="73"/>
                      <a:pt x="866" y="75"/>
                      <a:pt x="865" y="76"/>
                    </a:cubicBezTo>
                    <a:cubicBezTo>
                      <a:pt x="861" y="79"/>
                      <a:pt x="875" y="81"/>
                      <a:pt x="874" y="81"/>
                    </a:cubicBezTo>
                    <a:cubicBezTo>
                      <a:pt x="874" y="82"/>
                      <a:pt x="873" y="84"/>
                      <a:pt x="875" y="85"/>
                    </a:cubicBezTo>
                    <a:cubicBezTo>
                      <a:pt x="876" y="86"/>
                      <a:pt x="880" y="86"/>
                      <a:pt x="884" y="86"/>
                    </a:cubicBezTo>
                    <a:cubicBezTo>
                      <a:pt x="887" y="86"/>
                      <a:pt x="890" y="88"/>
                      <a:pt x="896" y="89"/>
                    </a:cubicBezTo>
                    <a:cubicBezTo>
                      <a:pt x="902" y="90"/>
                      <a:pt x="909" y="91"/>
                      <a:pt x="908" y="92"/>
                    </a:cubicBezTo>
                    <a:cubicBezTo>
                      <a:pt x="908" y="93"/>
                      <a:pt x="906" y="93"/>
                      <a:pt x="905" y="93"/>
                    </a:cubicBezTo>
                    <a:cubicBezTo>
                      <a:pt x="901" y="93"/>
                      <a:pt x="894" y="92"/>
                      <a:pt x="885" y="91"/>
                    </a:cubicBezTo>
                    <a:cubicBezTo>
                      <a:pt x="872" y="89"/>
                      <a:pt x="852" y="87"/>
                      <a:pt x="838" y="86"/>
                    </a:cubicBezTo>
                    <a:cubicBezTo>
                      <a:pt x="834" y="86"/>
                      <a:pt x="829" y="85"/>
                      <a:pt x="825" y="85"/>
                    </a:cubicBezTo>
                    <a:cubicBezTo>
                      <a:pt x="820" y="85"/>
                      <a:pt x="816" y="86"/>
                      <a:pt x="813" y="86"/>
                    </a:cubicBezTo>
                    <a:cubicBezTo>
                      <a:pt x="810" y="87"/>
                      <a:pt x="813" y="89"/>
                      <a:pt x="817" y="90"/>
                    </a:cubicBezTo>
                    <a:cubicBezTo>
                      <a:pt x="823" y="92"/>
                      <a:pt x="825" y="93"/>
                      <a:pt x="821" y="94"/>
                    </a:cubicBezTo>
                    <a:cubicBezTo>
                      <a:pt x="818" y="94"/>
                      <a:pt x="814" y="96"/>
                      <a:pt x="811" y="96"/>
                    </a:cubicBezTo>
                    <a:cubicBezTo>
                      <a:pt x="811" y="96"/>
                      <a:pt x="810" y="96"/>
                      <a:pt x="809" y="96"/>
                    </a:cubicBezTo>
                    <a:cubicBezTo>
                      <a:pt x="807" y="95"/>
                      <a:pt x="803" y="94"/>
                      <a:pt x="798" y="94"/>
                    </a:cubicBezTo>
                    <a:cubicBezTo>
                      <a:pt x="796" y="94"/>
                      <a:pt x="793" y="94"/>
                      <a:pt x="790" y="94"/>
                    </a:cubicBezTo>
                    <a:cubicBezTo>
                      <a:pt x="790" y="95"/>
                      <a:pt x="790" y="95"/>
                      <a:pt x="789" y="95"/>
                    </a:cubicBezTo>
                    <a:cubicBezTo>
                      <a:pt x="789" y="95"/>
                      <a:pt x="789" y="95"/>
                      <a:pt x="788" y="95"/>
                    </a:cubicBezTo>
                    <a:cubicBezTo>
                      <a:pt x="788" y="95"/>
                      <a:pt x="788" y="95"/>
                      <a:pt x="788" y="95"/>
                    </a:cubicBezTo>
                    <a:cubicBezTo>
                      <a:pt x="788" y="95"/>
                      <a:pt x="788" y="95"/>
                      <a:pt x="788" y="95"/>
                    </a:cubicBezTo>
                    <a:cubicBezTo>
                      <a:pt x="787" y="95"/>
                      <a:pt x="786" y="95"/>
                      <a:pt x="785" y="95"/>
                    </a:cubicBezTo>
                    <a:cubicBezTo>
                      <a:pt x="773" y="96"/>
                      <a:pt x="766" y="98"/>
                      <a:pt x="764" y="99"/>
                    </a:cubicBezTo>
                    <a:cubicBezTo>
                      <a:pt x="763" y="99"/>
                      <a:pt x="762" y="99"/>
                      <a:pt x="760" y="99"/>
                    </a:cubicBezTo>
                    <a:cubicBezTo>
                      <a:pt x="759" y="99"/>
                      <a:pt x="757" y="99"/>
                      <a:pt x="756" y="99"/>
                    </a:cubicBezTo>
                    <a:cubicBezTo>
                      <a:pt x="753" y="99"/>
                      <a:pt x="754" y="98"/>
                      <a:pt x="755" y="97"/>
                    </a:cubicBezTo>
                    <a:cubicBezTo>
                      <a:pt x="756" y="95"/>
                      <a:pt x="752" y="95"/>
                      <a:pt x="754" y="94"/>
                    </a:cubicBezTo>
                    <a:cubicBezTo>
                      <a:pt x="755" y="94"/>
                      <a:pt x="756" y="94"/>
                      <a:pt x="755" y="94"/>
                    </a:cubicBezTo>
                    <a:cubicBezTo>
                      <a:pt x="755" y="94"/>
                      <a:pt x="753" y="94"/>
                      <a:pt x="750" y="95"/>
                    </a:cubicBezTo>
                    <a:cubicBezTo>
                      <a:pt x="746" y="95"/>
                      <a:pt x="745" y="96"/>
                      <a:pt x="744" y="96"/>
                    </a:cubicBezTo>
                    <a:cubicBezTo>
                      <a:pt x="744" y="96"/>
                      <a:pt x="744" y="96"/>
                      <a:pt x="744" y="96"/>
                    </a:cubicBezTo>
                    <a:cubicBezTo>
                      <a:pt x="743" y="96"/>
                      <a:pt x="743" y="96"/>
                      <a:pt x="743" y="96"/>
                    </a:cubicBezTo>
                    <a:cubicBezTo>
                      <a:pt x="743" y="96"/>
                      <a:pt x="742" y="97"/>
                      <a:pt x="741" y="97"/>
                    </a:cubicBezTo>
                    <a:cubicBezTo>
                      <a:pt x="740" y="98"/>
                      <a:pt x="739" y="98"/>
                      <a:pt x="738" y="98"/>
                    </a:cubicBezTo>
                    <a:cubicBezTo>
                      <a:pt x="738" y="98"/>
                      <a:pt x="738" y="98"/>
                      <a:pt x="738" y="98"/>
                    </a:cubicBezTo>
                    <a:cubicBezTo>
                      <a:pt x="737" y="98"/>
                      <a:pt x="737" y="98"/>
                      <a:pt x="736" y="98"/>
                    </a:cubicBezTo>
                    <a:cubicBezTo>
                      <a:pt x="733" y="98"/>
                      <a:pt x="727" y="98"/>
                      <a:pt x="721" y="99"/>
                    </a:cubicBezTo>
                    <a:cubicBezTo>
                      <a:pt x="714" y="101"/>
                      <a:pt x="707" y="102"/>
                      <a:pt x="709" y="103"/>
                    </a:cubicBezTo>
                    <a:cubicBezTo>
                      <a:pt x="710" y="103"/>
                      <a:pt x="708" y="104"/>
                      <a:pt x="705" y="104"/>
                    </a:cubicBezTo>
                    <a:cubicBezTo>
                      <a:pt x="702" y="104"/>
                      <a:pt x="699" y="109"/>
                      <a:pt x="688" y="109"/>
                    </a:cubicBezTo>
                    <a:cubicBezTo>
                      <a:pt x="687" y="109"/>
                      <a:pt x="685" y="108"/>
                      <a:pt x="682" y="108"/>
                    </a:cubicBezTo>
                    <a:cubicBezTo>
                      <a:pt x="667" y="106"/>
                      <a:pt x="681" y="100"/>
                      <a:pt x="669" y="99"/>
                    </a:cubicBezTo>
                    <a:cubicBezTo>
                      <a:pt x="666" y="99"/>
                      <a:pt x="664" y="99"/>
                      <a:pt x="662" y="99"/>
                    </a:cubicBezTo>
                    <a:cubicBezTo>
                      <a:pt x="657" y="99"/>
                      <a:pt x="657" y="100"/>
                      <a:pt x="658" y="102"/>
                    </a:cubicBezTo>
                    <a:cubicBezTo>
                      <a:pt x="658" y="104"/>
                      <a:pt x="656" y="105"/>
                      <a:pt x="658" y="107"/>
                    </a:cubicBezTo>
                    <a:cubicBezTo>
                      <a:pt x="659" y="108"/>
                      <a:pt x="662" y="109"/>
                      <a:pt x="665" y="111"/>
                    </a:cubicBezTo>
                    <a:cubicBezTo>
                      <a:pt x="668" y="113"/>
                      <a:pt x="667" y="114"/>
                      <a:pt x="665" y="114"/>
                    </a:cubicBezTo>
                    <a:cubicBezTo>
                      <a:pt x="665" y="114"/>
                      <a:pt x="665" y="114"/>
                      <a:pt x="665" y="114"/>
                    </a:cubicBezTo>
                    <a:cubicBezTo>
                      <a:pt x="663" y="114"/>
                      <a:pt x="656" y="113"/>
                      <a:pt x="649" y="113"/>
                    </a:cubicBezTo>
                    <a:cubicBezTo>
                      <a:pt x="647" y="113"/>
                      <a:pt x="645" y="113"/>
                      <a:pt x="643" y="113"/>
                    </a:cubicBezTo>
                    <a:cubicBezTo>
                      <a:pt x="638" y="114"/>
                      <a:pt x="633" y="115"/>
                      <a:pt x="631" y="116"/>
                    </a:cubicBezTo>
                    <a:cubicBezTo>
                      <a:pt x="628" y="118"/>
                      <a:pt x="629" y="119"/>
                      <a:pt x="631" y="121"/>
                    </a:cubicBezTo>
                    <a:cubicBezTo>
                      <a:pt x="632" y="122"/>
                      <a:pt x="627" y="123"/>
                      <a:pt x="620" y="123"/>
                    </a:cubicBezTo>
                    <a:cubicBezTo>
                      <a:pt x="617" y="123"/>
                      <a:pt x="614" y="123"/>
                      <a:pt x="611" y="122"/>
                    </a:cubicBezTo>
                    <a:cubicBezTo>
                      <a:pt x="604" y="122"/>
                      <a:pt x="598" y="121"/>
                      <a:pt x="595" y="121"/>
                    </a:cubicBezTo>
                    <a:cubicBezTo>
                      <a:pt x="593" y="121"/>
                      <a:pt x="592" y="121"/>
                      <a:pt x="592" y="121"/>
                    </a:cubicBezTo>
                    <a:cubicBezTo>
                      <a:pt x="591" y="122"/>
                      <a:pt x="594" y="124"/>
                      <a:pt x="602" y="125"/>
                    </a:cubicBezTo>
                    <a:cubicBezTo>
                      <a:pt x="607" y="125"/>
                      <a:pt x="612" y="126"/>
                      <a:pt x="612" y="127"/>
                    </a:cubicBezTo>
                    <a:cubicBezTo>
                      <a:pt x="612" y="128"/>
                      <a:pt x="610" y="129"/>
                      <a:pt x="607" y="129"/>
                    </a:cubicBezTo>
                    <a:cubicBezTo>
                      <a:pt x="600" y="129"/>
                      <a:pt x="588" y="126"/>
                      <a:pt x="586" y="126"/>
                    </a:cubicBezTo>
                    <a:cubicBezTo>
                      <a:pt x="580" y="125"/>
                      <a:pt x="577" y="122"/>
                      <a:pt x="573" y="119"/>
                    </a:cubicBezTo>
                    <a:cubicBezTo>
                      <a:pt x="567" y="116"/>
                      <a:pt x="553" y="115"/>
                      <a:pt x="555" y="115"/>
                    </a:cubicBezTo>
                    <a:cubicBezTo>
                      <a:pt x="556" y="114"/>
                      <a:pt x="556" y="114"/>
                      <a:pt x="554" y="114"/>
                    </a:cubicBezTo>
                    <a:cubicBezTo>
                      <a:pt x="553" y="114"/>
                      <a:pt x="554" y="114"/>
                      <a:pt x="552" y="114"/>
                    </a:cubicBezTo>
                    <a:cubicBezTo>
                      <a:pt x="552" y="114"/>
                      <a:pt x="552" y="114"/>
                      <a:pt x="552" y="114"/>
                    </a:cubicBezTo>
                    <a:cubicBezTo>
                      <a:pt x="552" y="114"/>
                      <a:pt x="552" y="114"/>
                      <a:pt x="552" y="114"/>
                    </a:cubicBezTo>
                    <a:cubicBezTo>
                      <a:pt x="549" y="114"/>
                      <a:pt x="548" y="114"/>
                      <a:pt x="549" y="113"/>
                    </a:cubicBezTo>
                    <a:cubicBezTo>
                      <a:pt x="550" y="113"/>
                      <a:pt x="548" y="113"/>
                      <a:pt x="545" y="112"/>
                    </a:cubicBezTo>
                    <a:cubicBezTo>
                      <a:pt x="543" y="111"/>
                      <a:pt x="543" y="111"/>
                      <a:pt x="545" y="111"/>
                    </a:cubicBezTo>
                    <a:cubicBezTo>
                      <a:pt x="546" y="111"/>
                      <a:pt x="548" y="111"/>
                      <a:pt x="551" y="112"/>
                    </a:cubicBezTo>
                    <a:cubicBezTo>
                      <a:pt x="557" y="112"/>
                      <a:pt x="564" y="112"/>
                      <a:pt x="563" y="113"/>
                    </a:cubicBezTo>
                    <a:cubicBezTo>
                      <a:pt x="562" y="113"/>
                      <a:pt x="576" y="114"/>
                      <a:pt x="593" y="115"/>
                    </a:cubicBezTo>
                    <a:cubicBezTo>
                      <a:pt x="597" y="115"/>
                      <a:pt x="600" y="115"/>
                      <a:pt x="604" y="115"/>
                    </a:cubicBezTo>
                    <a:cubicBezTo>
                      <a:pt x="610" y="115"/>
                      <a:pt x="616" y="115"/>
                      <a:pt x="622" y="114"/>
                    </a:cubicBezTo>
                    <a:cubicBezTo>
                      <a:pt x="636" y="112"/>
                      <a:pt x="636" y="110"/>
                      <a:pt x="631" y="108"/>
                    </a:cubicBezTo>
                    <a:cubicBezTo>
                      <a:pt x="623" y="104"/>
                      <a:pt x="612" y="102"/>
                      <a:pt x="611" y="102"/>
                    </a:cubicBezTo>
                    <a:cubicBezTo>
                      <a:pt x="611" y="102"/>
                      <a:pt x="611" y="102"/>
                      <a:pt x="611" y="102"/>
                    </a:cubicBezTo>
                    <a:cubicBezTo>
                      <a:pt x="612" y="102"/>
                      <a:pt x="611" y="103"/>
                      <a:pt x="610" y="103"/>
                    </a:cubicBezTo>
                    <a:cubicBezTo>
                      <a:pt x="609" y="103"/>
                      <a:pt x="608" y="103"/>
                      <a:pt x="607" y="102"/>
                    </a:cubicBezTo>
                    <a:cubicBezTo>
                      <a:pt x="603" y="102"/>
                      <a:pt x="592" y="100"/>
                      <a:pt x="577" y="98"/>
                    </a:cubicBezTo>
                    <a:cubicBezTo>
                      <a:pt x="567" y="97"/>
                      <a:pt x="558" y="96"/>
                      <a:pt x="551" y="96"/>
                    </a:cubicBezTo>
                    <a:cubicBezTo>
                      <a:pt x="548" y="96"/>
                      <a:pt x="546" y="96"/>
                      <a:pt x="545" y="97"/>
                    </a:cubicBezTo>
                    <a:cubicBezTo>
                      <a:pt x="543" y="97"/>
                      <a:pt x="542" y="97"/>
                      <a:pt x="542" y="97"/>
                    </a:cubicBezTo>
                    <a:cubicBezTo>
                      <a:pt x="542" y="97"/>
                      <a:pt x="542" y="97"/>
                      <a:pt x="542" y="97"/>
                    </a:cubicBezTo>
                    <a:cubicBezTo>
                      <a:pt x="543" y="97"/>
                      <a:pt x="542" y="96"/>
                      <a:pt x="540" y="96"/>
                    </a:cubicBezTo>
                    <a:cubicBezTo>
                      <a:pt x="540" y="96"/>
                      <a:pt x="540" y="96"/>
                      <a:pt x="539" y="96"/>
                    </a:cubicBezTo>
                    <a:cubicBezTo>
                      <a:pt x="538" y="96"/>
                      <a:pt x="538" y="96"/>
                      <a:pt x="537" y="96"/>
                    </a:cubicBezTo>
                    <a:cubicBezTo>
                      <a:pt x="536" y="96"/>
                      <a:pt x="535" y="96"/>
                      <a:pt x="533" y="96"/>
                    </a:cubicBezTo>
                    <a:cubicBezTo>
                      <a:pt x="531" y="96"/>
                      <a:pt x="527" y="96"/>
                      <a:pt x="528" y="95"/>
                    </a:cubicBezTo>
                    <a:cubicBezTo>
                      <a:pt x="528" y="95"/>
                      <a:pt x="529" y="94"/>
                      <a:pt x="531" y="94"/>
                    </a:cubicBezTo>
                    <a:cubicBezTo>
                      <a:pt x="532" y="94"/>
                      <a:pt x="532" y="94"/>
                      <a:pt x="533" y="95"/>
                    </a:cubicBezTo>
                    <a:cubicBezTo>
                      <a:pt x="534" y="95"/>
                      <a:pt x="534" y="95"/>
                      <a:pt x="534" y="95"/>
                    </a:cubicBezTo>
                    <a:cubicBezTo>
                      <a:pt x="536" y="95"/>
                      <a:pt x="535" y="94"/>
                      <a:pt x="532" y="94"/>
                    </a:cubicBezTo>
                    <a:cubicBezTo>
                      <a:pt x="531" y="93"/>
                      <a:pt x="530" y="93"/>
                      <a:pt x="529" y="93"/>
                    </a:cubicBezTo>
                    <a:cubicBezTo>
                      <a:pt x="526" y="93"/>
                      <a:pt x="524" y="94"/>
                      <a:pt x="523" y="94"/>
                    </a:cubicBezTo>
                    <a:cubicBezTo>
                      <a:pt x="522" y="95"/>
                      <a:pt x="521" y="95"/>
                      <a:pt x="519" y="95"/>
                    </a:cubicBezTo>
                    <a:cubicBezTo>
                      <a:pt x="518" y="95"/>
                      <a:pt x="517" y="95"/>
                      <a:pt x="515" y="94"/>
                    </a:cubicBezTo>
                    <a:cubicBezTo>
                      <a:pt x="513" y="94"/>
                      <a:pt x="512" y="94"/>
                      <a:pt x="510" y="94"/>
                    </a:cubicBezTo>
                    <a:cubicBezTo>
                      <a:pt x="510" y="94"/>
                      <a:pt x="509" y="94"/>
                      <a:pt x="509" y="94"/>
                    </a:cubicBezTo>
                    <a:cubicBezTo>
                      <a:pt x="509" y="94"/>
                      <a:pt x="509" y="94"/>
                      <a:pt x="508" y="94"/>
                    </a:cubicBezTo>
                    <a:cubicBezTo>
                      <a:pt x="508" y="94"/>
                      <a:pt x="507" y="94"/>
                      <a:pt x="506" y="94"/>
                    </a:cubicBezTo>
                    <a:cubicBezTo>
                      <a:pt x="505" y="94"/>
                      <a:pt x="501" y="94"/>
                      <a:pt x="498" y="93"/>
                    </a:cubicBezTo>
                    <a:cubicBezTo>
                      <a:pt x="494" y="93"/>
                      <a:pt x="498" y="93"/>
                      <a:pt x="506" y="92"/>
                    </a:cubicBezTo>
                    <a:cubicBezTo>
                      <a:pt x="515" y="91"/>
                      <a:pt x="516" y="89"/>
                      <a:pt x="512" y="89"/>
                    </a:cubicBezTo>
                    <a:cubicBezTo>
                      <a:pt x="508" y="89"/>
                      <a:pt x="505" y="88"/>
                      <a:pt x="502" y="88"/>
                    </a:cubicBezTo>
                    <a:cubicBezTo>
                      <a:pt x="500" y="88"/>
                      <a:pt x="496" y="88"/>
                      <a:pt x="493" y="88"/>
                    </a:cubicBezTo>
                    <a:cubicBezTo>
                      <a:pt x="492" y="88"/>
                      <a:pt x="491" y="88"/>
                      <a:pt x="491" y="88"/>
                    </a:cubicBezTo>
                    <a:cubicBezTo>
                      <a:pt x="489" y="89"/>
                      <a:pt x="488" y="90"/>
                      <a:pt x="485" y="90"/>
                    </a:cubicBezTo>
                    <a:cubicBezTo>
                      <a:pt x="485" y="90"/>
                      <a:pt x="485" y="90"/>
                      <a:pt x="484" y="90"/>
                    </a:cubicBezTo>
                    <a:cubicBezTo>
                      <a:pt x="483" y="90"/>
                      <a:pt x="482" y="90"/>
                      <a:pt x="484" y="89"/>
                    </a:cubicBezTo>
                    <a:cubicBezTo>
                      <a:pt x="485" y="89"/>
                      <a:pt x="485" y="89"/>
                      <a:pt x="484" y="89"/>
                    </a:cubicBezTo>
                    <a:cubicBezTo>
                      <a:pt x="484" y="89"/>
                      <a:pt x="484" y="89"/>
                      <a:pt x="484" y="89"/>
                    </a:cubicBezTo>
                    <a:cubicBezTo>
                      <a:pt x="483" y="89"/>
                      <a:pt x="483" y="89"/>
                      <a:pt x="483" y="89"/>
                    </a:cubicBezTo>
                    <a:cubicBezTo>
                      <a:pt x="483" y="89"/>
                      <a:pt x="484" y="88"/>
                      <a:pt x="483" y="88"/>
                    </a:cubicBezTo>
                    <a:cubicBezTo>
                      <a:pt x="482" y="88"/>
                      <a:pt x="489" y="86"/>
                      <a:pt x="485" y="86"/>
                    </a:cubicBezTo>
                    <a:cubicBezTo>
                      <a:pt x="484" y="86"/>
                      <a:pt x="483" y="86"/>
                      <a:pt x="483" y="86"/>
                    </a:cubicBezTo>
                    <a:cubicBezTo>
                      <a:pt x="481" y="86"/>
                      <a:pt x="480" y="86"/>
                      <a:pt x="479" y="86"/>
                    </a:cubicBezTo>
                    <a:cubicBezTo>
                      <a:pt x="478" y="86"/>
                      <a:pt x="477" y="86"/>
                      <a:pt x="476" y="86"/>
                    </a:cubicBezTo>
                    <a:cubicBezTo>
                      <a:pt x="476" y="86"/>
                      <a:pt x="476" y="86"/>
                      <a:pt x="476" y="86"/>
                    </a:cubicBezTo>
                    <a:cubicBezTo>
                      <a:pt x="476" y="86"/>
                      <a:pt x="476" y="86"/>
                      <a:pt x="476" y="86"/>
                    </a:cubicBezTo>
                    <a:cubicBezTo>
                      <a:pt x="475" y="86"/>
                      <a:pt x="476" y="88"/>
                      <a:pt x="474" y="89"/>
                    </a:cubicBezTo>
                    <a:cubicBezTo>
                      <a:pt x="473" y="90"/>
                      <a:pt x="471" y="90"/>
                      <a:pt x="470" y="90"/>
                    </a:cubicBezTo>
                    <a:cubicBezTo>
                      <a:pt x="469" y="90"/>
                      <a:pt x="468" y="89"/>
                      <a:pt x="467" y="89"/>
                    </a:cubicBezTo>
                    <a:cubicBezTo>
                      <a:pt x="467" y="88"/>
                      <a:pt x="467" y="88"/>
                      <a:pt x="466" y="88"/>
                    </a:cubicBezTo>
                    <a:cubicBezTo>
                      <a:pt x="465" y="88"/>
                      <a:pt x="464" y="89"/>
                      <a:pt x="462" y="90"/>
                    </a:cubicBezTo>
                    <a:cubicBezTo>
                      <a:pt x="460" y="91"/>
                      <a:pt x="459" y="91"/>
                      <a:pt x="458" y="91"/>
                    </a:cubicBezTo>
                    <a:cubicBezTo>
                      <a:pt x="457" y="91"/>
                      <a:pt x="457" y="91"/>
                      <a:pt x="458" y="90"/>
                    </a:cubicBezTo>
                    <a:cubicBezTo>
                      <a:pt x="458" y="89"/>
                      <a:pt x="456" y="87"/>
                      <a:pt x="455" y="87"/>
                    </a:cubicBezTo>
                    <a:cubicBezTo>
                      <a:pt x="455" y="87"/>
                      <a:pt x="455" y="87"/>
                      <a:pt x="455" y="87"/>
                    </a:cubicBezTo>
                    <a:cubicBezTo>
                      <a:pt x="455" y="88"/>
                      <a:pt x="455" y="88"/>
                      <a:pt x="454" y="88"/>
                    </a:cubicBezTo>
                    <a:cubicBezTo>
                      <a:pt x="453" y="88"/>
                      <a:pt x="451" y="88"/>
                      <a:pt x="449" y="87"/>
                    </a:cubicBezTo>
                    <a:cubicBezTo>
                      <a:pt x="449" y="87"/>
                      <a:pt x="449" y="87"/>
                      <a:pt x="449" y="87"/>
                    </a:cubicBezTo>
                    <a:cubicBezTo>
                      <a:pt x="446" y="87"/>
                      <a:pt x="446" y="88"/>
                      <a:pt x="447" y="89"/>
                    </a:cubicBezTo>
                    <a:cubicBezTo>
                      <a:pt x="448" y="89"/>
                      <a:pt x="443" y="90"/>
                      <a:pt x="440" y="91"/>
                    </a:cubicBezTo>
                    <a:cubicBezTo>
                      <a:pt x="438" y="92"/>
                      <a:pt x="437" y="92"/>
                      <a:pt x="434" y="92"/>
                    </a:cubicBezTo>
                    <a:cubicBezTo>
                      <a:pt x="433" y="92"/>
                      <a:pt x="431" y="92"/>
                      <a:pt x="429" y="92"/>
                    </a:cubicBezTo>
                    <a:cubicBezTo>
                      <a:pt x="428" y="92"/>
                      <a:pt x="427" y="92"/>
                      <a:pt x="426" y="92"/>
                    </a:cubicBezTo>
                    <a:cubicBezTo>
                      <a:pt x="422" y="92"/>
                      <a:pt x="420" y="93"/>
                      <a:pt x="422" y="94"/>
                    </a:cubicBezTo>
                    <a:cubicBezTo>
                      <a:pt x="423" y="95"/>
                      <a:pt x="424" y="95"/>
                      <a:pt x="423" y="95"/>
                    </a:cubicBezTo>
                    <a:cubicBezTo>
                      <a:pt x="423" y="95"/>
                      <a:pt x="423" y="95"/>
                      <a:pt x="422" y="95"/>
                    </a:cubicBezTo>
                    <a:cubicBezTo>
                      <a:pt x="421" y="95"/>
                      <a:pt x="420" y="94"/>
                      <a:pt x="418" y="94"/>
                    </a:cubicBezTo>
                    <a:cubicBezTo>
                      <a:pt x="416" y="94"/>
                      <a:pt x="414" y="95"/>
                      <a:pt x="414" y="95"/>
                    </a:cubicBezTo>
                    <a:cubicBezTo>
                      <a:pt x="414" y="96"/>
                      <a:pt x="413" y="97"/>
                      <a:pt x="411" y="97"/>
                    </a:cubicBezTo>
                    <a:cubicBezTo>
                      <a:pt x="410" y="97"/>
                      <a:pt x="410" y="98"/>
                      <a:pt x="410" y="98"/>
                    </a:cubicBezTo>
                    <a:cubicBezTo>
                      <a:pt x="408" y="98"/>
                      <a:pt x="408" y="97"/>
                      <a:pt x="408" y="96"/>
                    </a:cubicBezTo>
                    <a:cubicBezTo>
                      <a:pt x="408" y="96"/>
                      <a:pt x="408" y="95"/>
                      <a:pt x="408" y="95"/>
                    </a:cubicBezTo>
                    <a:cubicBezTo>
                      <a:pt x="407" y="95"/>
                      <a:pt x="407" y="96"/>
                      <a:pt x="406" y="96"/>
                    </a:cubicBezTo>
                    <a:cubicBezTo>
                      <a:pt x="405" y="97"/>
                      <a:pt x="403" y="97"/>
                      <a:pt x="403" y="97"/>
                    </a:cubicBezTo>
                    <a:cubicBezTo>
                      <a:pt x="403" y="97"/>
                      <a:pt x="402" y="97"/>
                      <a:pt x="402" y="96"/>
                    </a:cubicBezTo>
                    <a:cubicBezTo>
                      <a:pt x="402" y="96"/>
                      <a:pt x="402" y="96"/>
                      <a:pt x="402" y="96"/>
                    </a:cubicBezTo>
                    <a:cubicBezTo>
                      <a:pt x="402" y="96"/>
                      <a:pt x="401" y="97"/>
                      <a:pt x="401" y="97"/>
                    </a:cubicBezTo>
                    <a:cubicBezTo>
                      <a:pt x="400" y="98"/>
                      <a:pt x="400" y="99"/>
                      <a:pt x="399" y="99"/>
                    </a:cubicBezTo>
                    <a:cubicBezTo>
                      <a:pt x="399" y="99"/>
                      <a:pt x="398" y="98"/>
                      <a:pt x="397" y="98"/>
                    </a:cubicBezTo>
                    <a:cubicBezTo>
                      <a:pt x="396" y="98"/>
                      <a:pt x="394" y="98"/>
                      <a:pt x="394" y="98"/>
                    </a:cubicBezTo>
                    <a:cubicBezTo>
                      <a:pt x="394" y="98"/>
                      <a:pt x="394" y="98"/>
                      <a:pt x="394" y="98"/>
                    </a:cubicBezTo>
                    <a:cubicBezTo>
                      <a:pt x="396" y="98"/>
                      <a:pt x="395" y="98"/>
                      <a:pt x="394" y="99"/>
                    </a:cubicBezTo>
                    <a:cubicBezTo>
                      <a:pt x="393" y="99"/>
                      <a:pt x="393" y="99"/>
                      <a:pt x="393" y="99"/>
                    </a:cubicBezTo>
                    <a:cubicBezTo>
                      <a:pt x="393" y="99"/>
                      <a:pt x="393" y="99"/>
                      <a:pt x="392" y="99"/>
                    </a:cubicBezTo>
                    <a:cubicBezTo>
                      <a:pt x="391" y="98"/>
                      <a:pt x="391" y="98"/>
                      <a:pt x="390" y="98"/>
                    </a:cubicBezTo>
                    <a:cubicBezTo>
                      <a:pt x="389" y="98"/>
                      <a:pt x="389" y="98"/>
                      <a:pt x="389" y="99"/>
                    </a:cubicBezTo>
                    <a:cubicBezTo>
                      <a:pt x="389" y="99"/>
                      <a:pt x="387" y="100"/>
                      <a:pt x="385" y="100"/>
                    </a:cubicBezTo>
                    <a:cubicBezTo>
                      <a:pt x="384" y="100"/>
                      <a:pt x="384" y="100"/>
                      <a:pt x="385" y="100"/>
                    </a:cubicBezTo>
                    <a:cubicBezTo>
                      <a:pt x="385" y="100"/>
                      <a:pt x="385" y="100"/>
                      <a:pt x="385" y="100"/>
                    </a:cubicBezTo>
                    <a:cubicBezTo>
                      <a:pt x="385" y="100"/>
                      <a:pt x="385" y="100"/>
                      <a:pt x="385" y="100"/>
                    </a:cubicBezTo>
                    <a:cubicBezTo>
                      <a:pt x="386" y="100"/>
                      <a:pt x="383" y="102"/>
                      <a:pt x="379" y="102"/>
                    </a:cubicBezTo>
                    <a:cubicBezTo>
                      <a:pt x="376" y="103"/>
                      <a:pt x="375" y="104"/>
                      <a:pt x="378" y="104"/>
                    </a:cubicBezTo>
                    <a:cubicBezTo>
                      <a:pt x="378" y="104"/>
                      <a:pt x="378" y="104"/>
                      <a:pt x="378" y="104"/>
                    </a:cubicBezTo>
                    <a:cubicBezTo>
                      <a:pt x="379" y="104"/>
                      <a:pt x="379" y="104"/>
                      <a:pt x="380" y="104"/>
                    </a:cubicBezTo>
                    <a:cubicBezTo>
                      <a:pt x="382" y="104"/>
                      <a:pt x="384" y="104"/>
                      <a:pt x="383" y="105"/>
                    </a:cubicBezTo>
                    <a:cubicBezTo>
                      <a:pt x="383" y="105"/>
                      <a:pt x="381" y="105"/>
                      <a:pt x="380" y="105"/>
                    </a:cubicBezTo>
                    <a:cubicBezTo>
                      <a:pt x="379" y="105"/>
                      <a:pt x="378" y="105"/>
                      <a:pt x="377" y="105"/>
                    </a:cubicBezTo>
                    <a:cubicBezTo>
                      <a:pt x="377" y="105"/>
                      <a:pt x="377" y="105"/>
                      <a:pt x="377" y="105"/>
                    </a:cubicBezTo>
                    <a:cubicBezTo>
                      <a:pt x="374" y="105"/>
                      <a:pt x="373" y="105"/>
                      <a:pt x="373" y="106"/>
                    </a:cubicBezTo>
                    <a:cubicBezTo>
                      <a:pt x="373" y="106"/>
                      <a:pt x="372" y="106"/>
                      <a:pt x="372" y="106"/>
                    </a:cubicBezTo>
                    <a:cubicBezTo>
                      <a:pt x="371" y="106"/>
                      <a:pt x="370" y="106"/>
                      <a:pt x="368" y="106"/>
                    </a:cubicBezTo>
                    <a:cubicBezTo>
                      <a:pt x="368" y="106"/>
                      <a:pt x="367" y="106"/>
                      <a:pt x="367" y="106"/>
                    </a:cubicBezTo>
                    <a:cubicBezTo>
                      <a:pt x="365" y="106"/>
                      <a:pt x="364" y="106"/>
                      <a:pt x="366" y="106"/>
                    </a:cubicBezTo>
                    <a:cubicBezTo>
                      <a:pt x="368" y="106"/>
                      <a:pt x="367" y="107"/>
                      <a:pt x="364" y="107"/>
                    </a:cubicBezTo>
                    <a:cubicBezTo>
                      <a:pt x="362" y="107"/>
                      <a:pt x="361" y="108"/>
                      <a:pt x="361" y="108"/>
                    </a:cubicBezTo>
                    <a:cubicBezTo>
                      <a:pt x="361" y="108"/>
                      <a:pt x="361" y="109"/>
                      <a:pt x="362" y="109"/>
                    </a:cubicBezTo>
                    <a:cubicBezTo>
                      <a:pt x="362" y="109"/>
                      <a:pt x="362" y="108"/>
                      <a:pt x="363" y="108"/>
                    </a:cubicBezTo>
                    <a:cubicBezTo>
                      <a:pt x="363" y="108"/>
                      <a:pt x="364" y="108"/>
                      <a:pt x="364" y="108"/>
                    </a:cubicBezTo>
                    <a:cubicBezTo>
                      <a:pt x="365" y="108"/>
                      <a:pt x="366" y="109"/>
                      <a:pt x="366" y="109"/>
                    </a:cubicBezTo>
                    <a:cubicBezTo>
                      <a:pt x="367" y="110"/>
                      <a:pt x="364" y="110"/>
                      <a:pt x="361" y="110"/>
                    </a:cubicBezTo>
                    <a:cubicBezTo>
                      <a:pt x="358" y="110"/>
                      <a:pt x="359" y="111"/>
                      <a:pt x="362" y="112"/>
                    </a:cubicBezTo>
                    <a:cubicBezTo>
                      <a:pt x="364" y="112"/>
                      <a:pt x="362" y="112"/>
                      <a:pt x="357" y="112"/>
                    </a:cubicBezTo>
                    <a:cubicBezTo>
                      <a:pt x="352" y="113"/>
                      <a:pt x="348" y="114"/>
                      <a:pt x="350" y="114"/>
                    </a:cubicBezTo>
                    <a:cubicBezTo>
                      <a:pt x="351" y="114"/>
                      <a:pt x="350" y="114"/>
                      <a:pt x="348" y="115"/>
                    </a:cubicBezTo>
                    <a:cubicBezTo>
                      <a:pt x="346" y="115"/>
                      <a:pt x="346" y="115"/>
                      <a:pt x="346" y="115"/>
                    </a:cubicBezTo>
                    <a:cubicBezTo>
                      <a:pt x="347" y="116"/>
                      <a:pt x="347" y="116"/>
                      <a:pt x="347" y="116"/>
                    </a:cubicBezTo>
                    <a:cubicBezTo>
                      <a:pt x="348" y="116"/>
                      <a:pt x="347" y="116"/>
                      <a:pt x="346" y="116"/>
                    </a:cubicBezTo>
                    <a:cubicBezTo>
                      <a:pt x="346" y="116"/>
                      <a:pt x="346" y="116"/>
                      <a:pt x="346" y="116"/>
                    </a:cubicBezTo>
                    <a:cubicBezTo>
                      <a:pt x="346" y="116"/>
                      <a:pt x="345" y="116"/>
                      <a:pt x="345" y="116"/>
                    </a:cubicBezTo>
                    <a:cubicBezTo>
                      <a:pt x="344" y="116"/>
                      <a:pt x="344" y="116"/>
                      <a:pt x="344" y="116"/>
                    </a:cubicBezTo>
                    <a:cubicBezTo>
                      <a:pt x="344" y="117"/>
                      <a:pt x="345" y="117"/>
                      <a:pt x="347" y="117"/>
                    </a:cubicBezTo>
                    <a:cubicBezTo>
                      <a:pt x="350" y="117"/>
                      <a:pt x="351" y="117"/>
                      <a:pt x="350" y="118"/>
                    </a:cubicBezTo>
                    <a:cubicBezTo>
                      <a:pt x="350" y="118"/>
                      <a:pt x="348" y="118"/>
                      <a:pt x="345" y="118"/>
                    </a:cubicBezTo>
                    <a:cubicBezTo>
                      <a:pt x="343" y="118"/>
                      <a:pt x="342" y="119"/>
                      <a:pt x="344" y="119"/>
                    </a:cubicBezTo>
                    <a:cubicBezTo>
                      <a:pt x="346" y="119"/>
                      <a:pt x="343" y="120"/>
                      <a:pt x="342" y="120"/>
                    </a:cubicBezTo>
                    <a:cubicBezTo>
                      <a:pt x="342" y="121"/>
                      <a:pt x="342" y="121"/>
                      <a:pt x="341" y="121"/>
                    </a:cubicBezTo>
                    <a:cubicBezTo>
                      <a:pt x="341" y="121"/>
                      <a:pt x="341" y="121"/>
                      <a:pt x="341" y="121"/>
                    </a:cubicBezTo>
                    <a:cubicBezTo>
                      <a:pt x="341" y="121"/>
                      <a:pt x="341" y="121"/>
                      <a:pt x="341" y="121"/>
                    </a:cubicBezTo>
                    <a:cubicBezTo>
                      <a:pt x="340" y="121"/>
                      <a:pt x="340" y="121"/>
                      <a:pt x="341" y="122"/>
                    </a:cubicBezTo>
                    <a:cubicBezTo>
                      <a:pt x="342" y="122"/>
                      <a:pt x="338" y="122"/>
                      <a:pt x="340" y="123"/>
                    </a:cubicBezTo>
                    <a:cubicBezTo>
                      <a:pt x="341" y="123"/>
                      <a:pt x="339" y="124"/>
                      <a:pt x="335" y="125"/>
                    </a:cubicBezTo>
                    <a:cubicBezTo>
                      <a:pt x="331" y="126"/>
                      <a:pt x="324" y="127"/>
                      <a:pt x="319" y="129"/>
                    </a:cubicBezTo>
                    <a:cubicBezTo>
                      <a:pt x="315" y="130"/>
                      <a:pt x="313" y="132"/>
                      <a:pt x="313" y="132"/>
                    </a:cubicBezTo>
                    <a:cubicBezTo>
                      <a:pt x="313" y="132"/>
                      <a:pt x="313" y="132"/>
                      <a:pt x="314" y="132"/>
                    </a:cubicBezTo>
                    <a:cubicBezTo>
                      <a:pt x="314" y="132"/>
                      <a:pt x="314" y="132"/>
                      <a:pt x="314" y="132"/>
                    </a:cubicBezTo>
                    <a:cubicBezTo>
                      <a:pt x="315" y="132"/>
                      <a:pt x="315" y="132"/>
                      <a:pt x="315" y="133"/>
                    </a:cubicBezTo>
                    <a:cubicBezTo>
                      <a:pt x="314" y="133"/>
                      <a:pt x="315" y="133"/>
                      <a:pt x="315" y="133"/>
                    </a:cubicBezTo>
                    <a:cubicBezTo>
                      <a:pt x="317" y="133"/>
                      <a:pt x="320" y="133"/>
                      <a:pt x="323" y="132"/>
                    </a:cubicBezTo>
                    <a:cubicBezTo>
                      <a:pt x="326" y="131"/>
                      <a:pt x="328" y="131"/>
                      <a:pt x="328" y="131"/>
                    </a:cubicBezTo>
                    <a:cubicBezTo>
                      <a:pt x="328" y="131"/>
                      <a:pt x="328" y="131"/>
                      <a:pt x="328" y="131"/>
                    </a:cubicBezTo>
                    <a:cubicBezTo>
                      <a:pt x="328" y="131"/>
                      <a:pt x="328" y="131"/>
                      <a:pt x="328" y="131"/>
                    </a:cubicBezTo>
                    <a:cubicBezTo>
                      <a:pt x="328" y="131"/>
                      <a:pt x="328" y="131"/>
                      <a:pt x="328" y="131"/>
                    </a:cubicBezTo>
                    <a:cubicBezTo>
                      <a:pt x="328" y="132"/>
                      <a:pt x="328" y="132"/>
                      <a:pt x="327" y="133"/>
                    </a:cubicBezTo>
                    <a:cubicBezTo>
                      <a:pt x="326" y="134"/>
                      <a:pt x="322" y="135"/>
                      <a:pt x="319" y="135"/>
                    </a:cubicBezTo>
                    <a:cubicBezTo>
                      <a:pt x="318" y="135"/>
                      <a:pt x="318" y="135"/>
                      <a:pt x="317" y="135"/>
                    </a:cubicBezTo>
                    <a:cubicBezTo>
                      <a:pt x="315" y="135"/>
                      <a:pt x="313" y="134"/>
                      <a:pt x="312" y="134"/>
                    </a:cubicBezTo>
                    <a:cubicBezTo>
                      <a:pt x="311" y="134"/>
                      <a:pt x="310" y="133"/>
                      <a:pt x="310" y="133"/>
                    </a:cubicBezTo>
                    <a:cubicBezTo>
                      <a:pt x="308" y="133"/>
                      <a:pt x="307" y="134"/>
                      <a:pt x="308" y="134"/>
                    </a:cubicBezTo>
                    <a:cubicBezTo>
                      <a:pt x="309" y="134"/>
                      <a:pt x="307" y="134"/>
                      <a:pt x="305" y="134"/>
                    </a:cubicBezTo>
                    <a:cubicBezTo>
                      <a:pt x="302" y="134"/>
                      <a:pt x="301" y="135"/>
                      <a:pt x="302" y="135"/>
                    </a:cubicBezTo>
                    <a:cubicBezTo>
                      <a:pt x="302" y="135"/>
                      <a:pt x="302" y="135"/>
                      <a:pt x="302" y="135"/>
                    </a:cubicBezTo>
                    <a:cubicBezTo>
                      <a:pt x="302" y="135"/>
                      <a:pt x="302" y="135"/>
                      <a:pt x="302" y="135"/>
                    </a:cubicBezTo>
                    <a:cubicBezTo>
                      <a:pt x="303" y="135"/>
                      <a:pt x="302" y="135"/>
                      <a:pt x="300" y="136"/>
                    </a:cubicBezTo>
                    <a:cubicBezTo>
                      <a:pt x="298" y="136"/>
                      <a:pt x="299" y="136"/>
                      <a:pt x="300" y="136"/>
                    </a:cubicBezTo>
                    <a:cubicBezTo>
                      <a:pt x="302" y="136"/>
                      <a:pt x="302" y="137"/>
                      <a:pt x="301" y="137"/>
                    </a:cubicBezTo>
                    <a:cubicBezTo>
                      <a:pt x="301" y="137"/>
                      <a:pt x="300" y="137"/>
                      <a:pt x="299" y="136"/>
                    </a:cubicBezTo>
                    <a:cubicBezTo>
                      <a:pt x="298" y="136"/>
                      <a:pt x="297" y="136"/>
                      <a:pt x="297" y="136"/>
                    </a:cubicBezTo>
                    <a:cubicBezTo>
                      <a:pt x="296" y="136"/>
                      <a:pt x="296" y="136"/>
                      <a:pt x="298" y="137"/>
                    </a:cubicBezTo>
                    <a:cubicBezTo>
                      <a:pt x="299" y="137"/>
                      <a:pt x="299" y="137"/>
                      <a:pt x="298" y="137"/>
                    </a:cubicBezTo>
                    <a:cubicBezTo>
                      <a:pt x="297" y="137"/>
                      <a:pt x="296" y="137"/>
                      <a:pt x="293" y="137"/>
                    </a:cubicBezTo>
                    <a:cubicBezTo>
                      <a:pt x="291" y="137"/>
                      <a:pt x="288" y="136"/>
                      <a:pt x="286" y="136"/>
                    </a:cubicBezTo>
                    <a:cubicBezTo>
                      <a:pt x="285" y="136"/>
                      <a:pt x="285" y="136"/>
                      <a:pt x="284" y="137"/>
                    </a:cubicBezTo>
                    <a:cubicBezTo>
                      <a:pt x="284" y="137"/>
                      <a:pt x="285" y="137"/>
                      <a:pt x="288" y="137"/>
                    </a:cubicBezTo>
                    <a:cubicBezTo>
                      <a:pt x="291" y="138"/>
                      <a:pt x="290" y="138"/>
                      <a:pt x="284" y="138"/>
                    </a:cubicBezTo>
                    <a:cubicBezTo>
                      <a:pt x="279" y="138"/>
                      <a:pt x="277" y="139"/>
                      <a:pt x="280" y="139"/>
                    </a:cubicBezTo>
                    <a:cubicBezTo>
                      <a:pt x="282" y="140"/>
                      <a:pt x="283" y="140"/>
                      <a:pt x="282" y="140"/>
                    </a:cubicBezTo>
                    <a:cubicBezTo>
                      <a:pt x="282" y="140"/>
                      <a:pt x="281" y="140"/>
                      <a:pt x="281" y="140"/>
                    </a:cubicBezTo>
                    <a:cubicBezTo>
                      <a:pt x="281" y="140"/>
                      <a:pt x="280" y="140"/>
                      <a:pt x="279" y="140"/>
                    </a:cubicBezTo>
                    <a:cubicBezTo>
                      <a:pt x="276" y="140"/>
                      <a:pt x="274" y="141"/>
                      <a:pt x="272" y="141"/>
                    </a:cubicBezTo>
                    <a:cubicBezTo>
                      <a:pt x="272" y="141"/>
                      <a:pt x="272" y="141"/>
                      <a:pt x="272" y="141"/>
                    </a:cubicBezTo>
                    <a:cubicBezTo>
                      <a:pt x="271" y="140"/>
                      <a:pt x="271" y="140"/>
                      <a:pt x="270" y="140"/>
                    </a:cubicBezTo>
                    <a:cubicBezTo>
                      <a:pt x="269" y="140"/>
                      <a:pt x="269" y="141"/>
                      <a:pt x="269" y="141"/>
                    </a:cubicBezTo>
                    <a:cubicBezTo>
                      <a:pt x="269" y="141"/>
                      <a:pt x="269" y="141"/>
                      <a:pt x="268" y="141"/>
                    </a:cubicBezTo>
                    <a:cubicBezTo>
                      <a:pt x="267" y="141"/>
                      <a:pt x="266" y="141"/>
                      <a:pt x="266" y="141"/>
                    </a:cubicBezTo>
                    <a:cubicBezTo>
                      <a:pt x="265" y="141"/>
                      <a:pt x="265" y="141"/>
                      <a:pt x="265" y="141"/>
                    </a:cubicBezTo>
                    <a:cubicBezTo>
                      <a:pt x="265" y="141"/>
                      <a:pt x="267" y="141"/>
                      <a:pt x="272" y="142"/>
                    </a:cubicBezTo>
                    <a:cubicBezTo>
                      <a:pt x="277" y="142"/>
                      <a:pt x="277" y="142"/>
                      <a:pt x="272" y="142"/>
                    </a:cubicBezTo>
                    <a:cubicBezTo>
                      <a:pt x="267" y="143"/>
                      <a:pt x="264" y="143"/>
                      <a:pt x="267" y="144"/>
                    </a:cubicBezTo>
                    <a:cubicBezTo>
                      <a:pt x="270" y="144"/>
                      <a:pt x="270" y="144"/>
                      <a:pt x="268" y="144"/>
                    </a:cubicBezTo>
                    <a:cubicBezTo>
                      <a:pt x="266" y="144"/>
                      <a:pt x="264" y="145"/>
                      <a:pt x="265" y="145"/>
                    </a:cubicBezTo>
                    <a:cubicBezTo>
                      <a:pt x="266" y="145"/>
                      <a:pt x="269" y="146"/>
                      <a:pt x="275" y="146"/>
                    </a:cubicBezTo>
                    <a:cubicBezTo>
                      <a:pt x="275" y="146"/>
                      <a:pt x="276" y="146"/>
                      <a:pt x="276" y="146"/>
                    </a:cubicBezTo>
                    <a:cubicBezTo>
                      <a:pt x="282" y="146"/>
                      <a:pt x="286" y="145"/>
                      <a:pt x="287" y="145"/>
                    </a:cubicBezTo>
                    <a:cubicBezTo>
                      <a:pt x="287" y="145"/>
                      <a:pt x="287" y="145"/>
                      <a:pt x="287" y="145"/>
                    </a:cubicBezTo>
                    <a:cubicBezTo>
                      <a:pt x="287" y="145"/>
                      <a:pt x="287" y="145"/>
                      <a:pt x="288" y="145"/>
                    </a:cubicBezTo>
                    <a:cubicBezTo>
                      <a:pt x="288" y="145"/>
                      <a:pt x="289" y="145"/>
                      <a:pt x="289" y="145"/>
                    </a:cubicBezTo>
                    <a:cubicBezTo>
                      <a:pt x="289" y="145"/>
                      <a:pt x="289" y="145"/>
                      <a:pt x="290" y="145"/>
                    </a:cubicBezTo>
                    <a:cubicBezTo>
                      <a:pt x="290" y="145"/>
                      <a:pt x="290" y="145"/>
                      <a:pt x="288" y="146"/>
                    </a:cubicBezTo>
                    <a:cubicBezTo>
                      <a:pt x="287" y="147"/>
                      <a:pt x="285" y="147"/>
                      <a:pt x="284" y="147"/>
                    </a:cubicBezTo>
                    <a:cubicBezTo>
                      <a:pt x="284" y="147"/>
                      <a:pt x="284" y="147"/>
                      <a:pt x="284" y="147"/>
                    </a:cubicBezTo>
                    <a:cubicBezTo>
                      <a:pt x="285" y="146"/>
                      <a:pt x="281" y="146"/>
                      <a:pt x="276" y="146"/>
                    </a:cubicBezTo>
                    <a:cubicBezTo>
                      <a:pt x="275" y="146"/>
                      <a:pt x="274" y="146"/>
                      <a:pt x="273" y="146"/>
                    </a:cubicBezTo>
                    <a:cubicBezTo>
                      <a:pt x="268" y="146"/>
                      <a:pt x="264" y="147"/>
                      <a:pt x="264" y="147"/>
                    </a:cubicBezTo>
                    <a:cubicBezTo>
                      <a:pt x="264" y="147"/>
                      <a:pt x="264" y="147"/>
                      <a:pt x="265" y="147"/>
                    </a:cubicBezTo>
                    <a:cubicBezTo>
                      <a:pt x="265" y="147"/>
                      <a:pt x="266" y="147"/>
                      <a:pt x="266" y="147"/>
                    </a:cubicBezTo>
                    <a:cubicBezTo>
                      <a:pt x="266" y="147"/>
                      <a:pt x="267" y="147"/>
                      <a:pt x="267" y="147"/>
                    </a:cubicBezTo>
                    <a:cubicBezTo>
                      <a:pt x="268" y="147"/>
                      <a:pt x="268" y="148"/>
                      <a:pt x="267" y="148"/>
                    </a:cubicBezTo>
                    <a:cubicBezTo>
                      <a:pt x="266" y="148"/>
                      <a:pt x="266" y="148"/>
                      <a:pt x="269" y="148"/>
                    </a:cubicBezTo>
                    <a:cubicBezTo>
                      <a:pt x="271" y="148"/>
                      <a:pt x="271" y="149"/>
                      <a:pt x="271" y="150"/>
                    </a:cubicBezTo>
                    <a:cubicBezTo>
                      <a:pt x="272" y="150"/>
                      <a:pt x="272" y="151"/>
                      <a:pt x="273" y="151"/>
                    </a:cubicBezTo>
                    <a:cubicBezTo>
                      <a:pt x="274" y="151"/>
                      <a:pt x="276" y="150"/>
                      <a:pt x="277" y="150"/>
                    </a:cubicBezTo>
                    <a:cubicBezTo>
                      <a:pt x="280" y="150"/>
                      <a:pt x="281" y="150"/>
                      <a:pt x="282" y="150"/>
                    </a:cubicBezTo>
                    <a:cubicBezTo>
                      <a:pt x="282" y="150"/>
                      <a:pt x="282" y="150"/>
                      <a:pt x="282" y="150"/>
                    </a:cubicBezTo>
                    <a:cubicBezTo>
                      <a:pt x="282" y="150"/>
                      <a:pt x="281" y="151"/>
                      <a:pt x="280" y="151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79" y="151"/>
                      <a:pt x="279" y="151"/>
                      <a:pt x="279" y="151"/>
                    </a:cubicBezTo>
                    <a:cubicBezTo>
                      <a:pt x="278" y="151"/>
                      <a:pt x="277" y="151"/>
                      <a:pt x="276" y="151"/>
                    </a:cubicBezTo>
                    <a:cubicBezTo>
                      <a:pt x="275" y="152"/>
                      <a:pt x="274" y="152"/>
                      <a:pt x="276" y="152"/>
                    </a:cubicBezTo>
                    <a:cubicBezTo>
                      <a:pt x="278" y="152"/>
                      <a:pt x="273" y="152"/>
                      <a:pt x="269" y="154"/>
                    </a:cubicBezTo>
                    <a:cubicBezTo>
                      <a:pt x="267" y="154"/>
                      <a:pt x="270" y="155"/>
                      <a:pt x="271" y="155"/>
                    </a:cubicBezTo>
                    <a:cubicBezTo>
                      <a:pt x="272" y="155"/>
                      <a:pt x="272" y="155"/>
                      <a:pt x="272" y="155"/>
                    </a:cubicBezTo>
                    <a:cubicBezTo>
                      <a:pt x="272" y="155"/>
                      <a:pt x="273" y="155"/>
                      <a:pt x="273" y="155"/>
                    </a:cubicBezTo>
                    <a:cubicBezTo>
                      <a:pt x="274" y="155"/>
                      <a:pt x="276" y="155"/>
                      <a:pt x="276" y="156"/>
                    </a:cubicBezTo>
                    <a:cubicBezTo>
                      <a:pt x="277" y="156"/>
                      <a:pt x="277" y="157"/>
                      <a:pt x="278" y="157"/>
                    </a:cubicBezTo>
                    <a:cubicBezTo>
                      <a:pt x="279" y="157"/>
                      <a:pt x="279" y="157"/>
                      <a:pt x="279" y="157"/>
                    </a:cubicBezTo>
                    <a:cubicBezTo>
                      <a:pt x="280" y="157"/>
                      <a:pt x="280" y="157"/>
                      <a:pt x="280" y="157"/>
                    </a:cubicBezTo>
                    <a:cubicBezTo>
                      <a:pt x="280" y="157"/>
                      <a:pt x="279" y="157"/>
                      <a:pt x="279" y="157"/>
                    </a:cubicBezTo>
                    <a:cubicBezTo>
                      <a:pt x="278" y="158"/>
                      <a:pt x="278" y="158"/>
                      <a:pt x="277" y="158"/>
                    </a:cubicBezTo>
                    <a:cubicBezTo>
                      <a:pt x="276" y="158"/>
                      <a:pt x="275" y="158"/>
                      <a:pt x="275" y="158"/>
                    </a:cubicBezTo>
                    <a:cubicBezTo>
                      <a:pt x="274" y="158"/>
                      <a:pt x="274" y="158"/>
                      <a:pt x="274" y="158"/>
                    </a:cubicBezTo>
                    <a:cubicBezTo>
                      <a:pt x="272" y="158"/>
                      <a:pt x="272" y="159"/>
                      <a:pt x="275" y="160"/>
                    </a:cubicBezTo>
                    <a:cubicBezTo>
                      <a:pt x="279" y="161"/>
                      <a:pt x="284" y="162"/>
                      <a:pt x="285" y="162"/>
                    </a:cubicBezTo>
                    <a:cubicBezTo>
                      <a:pt x="285" y="162"/>
                      <a:pt x="286" y="162"/>
                      <a:pt x="286" y="162"/>
                    </a:cubicBezTo>
                    <a:cubicBezTo>
                      <a:pt x="286" y="162"/>
                      <a:pt x="286" y="162"/>
                      <a:pt x="286" y="162"/>
                    </a:cubicBezTo>
                    <a:cubicBezTo>
                      <a:pt x="286" y="162"/>
                      <a:pt x="287" y="162"/>
                      <a:pt x="288" y="162"/>
                    </a:cubicBezTo>
                    <a:cubicBezTo>
                      <a:pt x="289" y="162"/>
                      <a:pt x="291" y="162"/>
                      <a:pt x="292" y="162"/>
                    </a:cubicBezTo>
                    <a:cubicBezTo>
                      <a:pt x="294" y="162"/>
                      <a:pt x="295" y="162"/>
                      <a:pt x="297" y="162"/>
                    </a:cubicBezTo>
                    <a:cubicBezTo>
                      <a:pt x="303" y="161"/>
                      <a:pt x="312" y="159"/>
                      <a:pt x="314" y="158"/>
                    </a:cubicBezTo>
                    <a:cubicBezTo>
                      <a:pt x="314" y="157"/>
                      <a:pt x="314" y="156"/>
                      <a:pt x="314" y="156"/>
                    </a:cubicBezTo>
                    <a:cubicBezTo>
                      <a:pt x="313" y="156"/>
                      <a:pt x="313" y="156"/>
                      <a:pt x="313" y="156"/>
                    </a:cubicBezTo>
                    <a:cubicBezTo>
                      <a:pt x="313" y="156"/>
                      <a:pt x="313" y="156"/>
                      <a:pt x="314" y="156"/>
                    </a:cubicBezTo>
                    <a:cubicBezTo>
                      <a:pt x="314" y="156"/>
                      <a:pt x="314" y="156"/>
                      <a:pt x="314" y="156"/>
                    </a:cubicBezTo>
                    <a:cubicBezTo>
                      <a:pt x="316" y="157"/>
                      <a:pt x="318" y="157"/>
                      <a:pt x="319" y="157"/>
                    </a:cubicBezTo>
                    <a:cubicBezTo>
                      <a:pt x="319" y="157"/>
                      <a:pt x="319" y="157"/>
                      <a:pt x="319" y="157"/>
                    </a:cubicBezTo>
                    <a:cubicBezTo>
                      <a:pt x="320" y="157"/>
                      <a:pt x="324" y="156"/>
                      <a:pt x="325" y="154"/>
                    </a:cubicBezTo>
                    <a:cubicBezTo>
                      <a:pt x="326" y="154"/>
                      <a:pt x="326" y="153"/>
                      <a:pt x="327" y="153"/>
                    </a:cubicBezTo>
                    <a:cubicBezTo>
                      <a:pt x="328" y="153"/>
                      <a:pt x="329" y="154"/>
                      <a:pt x="330" y="154"/>
                    </a:cubicBezTo>
                    <a:cubicBezTo>
                      <a:pt x="332" y="156"/>
                      <a:pt x="335" y="157"/>
                      <a:pt x="336" y="159"/>
                    </a:cubicBezTo>
                    <a:cubicBezTo>
                      <a:pt x="336" y="160"/>
                      <a:pt x="337" y="161"/>
                      <a:pt x="337" y="161"/>
                    </a:cubicBezTo>
                    <a:cubicBezTo>
                      <a:pt x="337" y="161"/>
                      <a:pt x="337" y="160"/>
                      <a:pt x="337" y="160"/>
                    </a:cubicBezTo>
                    <a:cubicBezTo>
                      <a:pt x="337" y="160"/>
                      <a:pt x="337" y="160"/>
                      <a:pt x="337" y="160"/>
                    </a:cubicBezTo>
                    <a:cubicBezTo>
                      <a:pt x="338" y="160"/>
                      <a:pt x="340" y="163"/>
                      <a:pt x="345" y="165"/>
                    </a:cubicBezTo>
                    <a:cubicBezTo>
                      <a:pt x="350" y="168"/>
                      <a:pt x="352" y="174"/>
                      <a:pt x="362" y="174"/>
                    </a:cubicBezTo>
                    <a:cubicBezTo>
                      <a:pt x="362" y="174"/>
                      <a:pt x="362" y="174"/>
                      <a:pt x="363" y="174"/>
                    </a:cubicBezTo>
                    <a:cubicBezTo>
                      <a:pt x="373" y="173"/>
                      <a:pt x="390" y="171"/>
                      <a:pt x="393" y="168"/>
                    </a:cubicBezTo>
                    <a:cubicBezTo>
                      <a:pt x="395" y="165"/>
                      <a:pt x="393" y="162"/>
                      <a:pt x="395" y="162"/>
                    </a:cubicBezTo>
                    <a:cubicBezTo>
                      <a:pt x="395" y="162"/>
                      <a:pt x="395" y="162"/>
                      <a:pt x="395" y="162"/>
                    </a:cubicBezTo>
                    <a:cubicBezTo>
                      <a:pt x="395" y="162"/>
                      <a:pt x="395" y="162"/>
                      <a:pt x="395" y="162"/>
                    </a:cubicBezTo>
                    <a:cubicBezTo>
                      <a:pt x="396" y="162"/>
                      <a:pt x="396" y="161"/>
                      <a:pt x="395" y="161"/>
                    </a:cubicBezTo>
                    <a:cubicBezTo>
                      <a:pt x="394" y="160"/>
                      <a:pt x="393" y="160"/>
                      <a:pt x="395" y="160"/>
                    </a:cubicBezTo>
                    <a:cubicBezTo>
                      <a:pt x="396" y="160"/>
                      <a:pt x="397" y="159"/>
                      <a:pt x="395" y="159"/>
                    </a:cubicBezTo>
                    <a:cubicBezTo>
                      <a:pt x="394" y="159"/>
                      <a:pt x="395" y="158"/>
                      <a:pt x="398" y="158"/>
                    </a:cubicBezTo>
                    <a:cubicBezTo>
                      <a:pt x="400" y="157"/>
                      <a:pt x="403" y="157"/>
                      <a:pt x="404" y="157"/>
                    </a:cubicBezTo>
                    <a:cubicBezTo>
                      <a:pt x="404" y="157"/>
                      <a:pt x="404" y="157"/>
                      <a:pt x="404" y="157"/>
                    </a:cubicBezTo>
                    <a:cubicBezTo>
                      <a:pt x="404" y="157"/>
                      <a:pt x="404" y="157"/>
                      <a:pt x="404" y="157"/>
                    </a:cubicBezTo>
                    <a:cubicBezTo>
                      <a:pt x="405" y="157"/>
                      <a:pt x="410" y="155"/>
                      <a:pt x="402" y="155"/>
                    </a:cubicBezTo>
                    <a:cubicBezTo>
                      <a:pt x="393" y="154"/>
                      <a:pt x="395" y="153"/>
                      <a:pt x="407" y="153"/>
                    </a:cubicBezTo>
                    <a:cubicBezTo>
                      <a:pt x="411" y="153"/>
                      <a:pt x="412" y="153"/>
                      <a:pt x="406" y="149"/>
                    </a:cubicBezTo>
                    <a:cubicBezTo>
                      <a:pt x="404" y="148"/>
                      <a:pt x="396" y="147"/>
                      <a:pt x="394" y="144"/>
                    </a:cubicBezTo>
                    <a:cubicBezTo>
                      <a:pt x="392" y="143"/>
                      <a:pt x="394" y="143"/>
                      <a:pt x="395" y="141"/>
                    </a:cubicBezTo>
                    <a:cubicBezTo>
                      <a:pt x="395" y="140"/>
                      <a:pt x="402" y="137"/>
                      <a:pt x="410" y="135"/>
                    </a:cubicBezTo>
                    <a:cubicBezTo>
                      <a:pt x="418" y="133"/>
                      <a:pt x="427" y="130"/>
                      <a:pt x="430" y="129"/>
                    </a:cubicBezTo>
                    <a:cubicBezTo>
                      <a:pt x="434" y="128"/>
                      <a:pt x="435" y="127"/>
                      <a:pt x="433" y="126"/>
                    </a:cubicBezTo>
                    <a:cubicBezTo>
                      <a:pt x="431" y="126"/>
                      <a:pt x="431" y="125"/>
                      <a:pt x="431" y="124"/>
                    </a:cubicBezTo>
                    <a:cubicBezTo>
                      <a:pt x="431" y="123"/>
                      <a:pt x="431" y="122"/>
                      <a:pt x="432" y="122"/>
                    </a:cubicBezTo>
                    <a:cubicBezTo>
                      <a:pt x="432" y="122"/>
                      <a:pt x="432" y="122"/>
                      <a:pt x="432" y="122"/>
                    </a:cubicBezTo>
                    <a:cubicBezTo>
                      <a:pt x="432" y="122"/>
                      <a:pt x="432" y="122"/>
                      <a:pt x="433" y="122"/>
                    </a:cubicBezTo>
                    <a:cubicBezTo>
                      <a:pt x="433" y="122"/>
                      <a:pt x="434" y="122"/>
                      <a:pt x="434" y="122"/>
                    </a:cubicBezTo>
                    <a:cubicBezTo>
                      <a:pt x="433" y="122"/>
                      <a:pt x="433" y="122"/>
                      <a:pt x="435" y="121"/>
                    </a:cubicBezTo>
                    <a:cubicBezTo>
                      <a:pt x="436" y="121"/>
                      <a:pt x="437" y="121"/>
                      <a:pt x="436" y="121"/>
                    </a:cubicBezTo>
                    <a:cubicBezTo>
                      <a:pt x="435" y="120"/>
                      <a:pt x="442" y="119"/>
                      <a:pt x="452" y="119"/>
                    </a:cubicBezTo>
                    <a:cubicBezTo>
                      <a:pt x="455" y="119"/>
                      <a:pt x="457" y="119"/>
                      <a:pt x="460" y="119"/>
                    </a:cubicBezTo>
                    <a:cubicBezTo>
                      <a:pt x="473" y="120"/>
                      <a:pt x="476" y="124"/>
                      <a:pt x="474" y="124"/>
                    </a:cubicBezTo>
                    <a:cubicBezTo>
                      <a:pt x="474" y="124"/>
                      <a:pt x="474" y="124"/>
                      <a:pt x="474" y="124"/>
                    </a:cubicBezTo>
                    <a:cubicBezTo>
                      <a:pt x="474" y="124"/>
                      <a:pt x="474" y="124"/>
                      <a:pt x="474" y="124"/>
                    </a:cubicBezTo>
                    <a:cubicBezTo>
                      <a:pt x="473" y="124"/>
                      <a:pt x="473" y="124"/>
                      <a:pt x="474" y="124"/>
                    </a:cubicBezTo>
                    <a:cubicBezTo>
                      <a:pt x="475" y="124"/>
                      <a:pt x="466" y="125"/>
                      <a:pt x="460" y="127"/>
                    </a:cubicBezTo>
                    <a:cubicBezTo>
                      <a:pt x="454" y="129"/>
                      <a:pt x="450" y="132"/>
                      <a:pt x="445" y="133"/>
                    </a:cubicBezTo>
                    <a:cubicBezTo>
                      <a:pt x="441" y="133"/>
                      <a:pt x="434" y="137"/>
                      <a:pt x="437" y="141"/>
                    </a:cubicBezTo>
                    <a:cubicBezTo>
                      <a:pt x="440" y="145"/>
                      <a:pt x="445" y="148"/>
                      <a:pt x="451" y="148"/>
                    </a:cubicBezTo>
                    <a:cubicBezTo>
                      <a:pt x="456" y="148"/>
                      <a:pt x="460" y="149"/>
                      <a:pt x="461" y="150"/>
                    </a:cubicBezTo>
                    <a:cubicBezTo>
                      <a:pt x="462" y="151"/>
                      <a:pt x="463" y="151"/>
                      <a:pt x="465" y="151"/>
                    </a:cubicBezTo>
                    <a:cubicBezTo>
                      <a:pt x="468" y="151"/>
                      <a:pt x="472" y="150"/>
                      <a:pt x="476" y="150"/>
                    </a:cubicBezTo>
                    <a:cubicBezTo>
                      <a:pt x="482" y="149"/>
                      <a:pt x="488" y="149"/>
                      <a:pt x="489" y="149"/>
                    </a:cubicBezTo>
                    <a:cubicBezTo>
                      <a:pt x="490" y="149"/>
                      <a:pt x="490" y="149"/>
                      <a:pt x="490" y="149"/>
                    </a:cubicBezTo>
                    <a:cubicBezTo>
                      <a:pt x="490" y="149"/>
                      <a:pt x="490" y="149"/>
                      <a:pt x="490" y="149"/>
                    </a:cubicBezTo>
                    <a:cubicBezTo>
                      <a:pt x="490" y="149"/>
                      <a:pt x="491" y="149"/>
                      <a:pt x="492" y="148"/>
                    </a:cubicBezTo>
                    <a:cubicBezTo>
                      <a:pt x="492" y="148"/>
                      <a:pt x="493" y="148"/>
                      <a:pt x="495" y="148"/>
                    </a:cubicBezTo>
                    <a:cubicBezTo>
                      <a:pt x="496" y="148"/>
                      <a:pt x="496" y="148"/>
                      <a:pt x="497" y="148"/>
                    </a:cubicBezTo>
                    <a:cubicBezTo>
                      <a:pt x="497" y="148"/>
                      <a:pt x="498" y="148"/>
                      <a:pt x="499" y="148"/>
                    </a:cubicBezTo>
                    <a:cubicBezTo>
                      <a:pt x="500" y="148"/>
                      <a:pt x="501" y="148"/>
                      <a:pt x="502" y="148"/>
                    </a:cubicBezTo>
                    <a:cubicBezTo>
                      <a:pt x="507" y="148"/>
                      <a:pt x="514" y="147"/>
                      <a:pt x="518" y="147"/>
                    </a:cubicBezTo>
                    <a:cubicBezTo>
                      <a:pt x="520" y="147"/>
                      <a:pt x="521" y="147"/>
                      <a:pt x="521" y="147"/>
                    </a:cubicBezTo>
                    <a:cubicBezTo>
                      <a:pt x="522" y="147"/>
                      <a:pt x="522" y="147"/>
                      <a:pt x="523" y="147"/>
                    </a:cubicBezTo>
                    <a:cubicBezTo>
                      <a:pt x="525" y="148"/>
                      <a:pt x="524" y="148"/>
                      <a:pt x="528" y="149"/>
                    </a:cubicBezTo>
                    <a:cubicBezTo>
                      <a:pt x="533" y="150"/>
                      <a:pt x="532" y="151"/>
                      <a:pt x="527" y="151"/>
                    </a:cubicBezTo>
                    <a:cubicBezTo>
                      <a:pt x="522" y="152"/>
                      <a:pt x="518" y="152"/>
                      <a:pt x="518" y="153"/>
                    </a:cubicBezTo>
                    <a:cubicBezTo>
                      <a:pt x="519" y="153"/>
                      <a:pt x="516" y="153"/>
                      <a:pt x="513" y="153"/>
                    </a:cubicBezTo>
                    <a:cubicBezTo>
                      <a:pt x="511" y="153"/>
                      <a:pt x="508" y="153"/>
                      <a:pt x="505" y="153"/>
                    </a:cubicBezTo>
                    <a:cubicBezTo>
                      <a:pt x="502" y="153"/>
                      <a:pt x="499" y="153"/>
                      <a:pt x="495" y="153"/>
                    </a:cubicBezTo>
                    <a:cubicBezTo>
                      <a:pt x="489" y="153"/>
                      <a:pt x="481" y="153"/>
                      <a:pt x="476" y="154"/>
                    </a:cubicBezTo>
                    <a:cubicBezTo>
                      <a:pt x="468" y="155"/>
                      <a:pt x="472" y="158"/>
                      <a:pt x="473" y="159"/>
                    </a:cubicBezTo>
                    <a:cubicBezTo>
                      <a:pt x="474" y="160"/>
                      <a:pt x="484" y="162"/>
                      <a:pt x="477" y="165"/>
                    </a:cubicBezTo>
                    <a:cubicBezTo>
                      <a:pt x="475" y="166"/>
                      <a:pt x="472" y="166"/>
                      <a:pt x="469" y="166"/>
                    </a:cubicBezTo>
                    <a:cubicBezTo>
                      <a:pt x="466" y="166"/>
                      <a:pt x="464" y="166"/>
                      <a:pt x="461" y="166"/>
                    </a:cubicBezTo>
                    <a:cubicBezTo>
                      <a:pt x="459" y="166"/>
                      <a:pt x="456" y="166"/>
                      <a:pt x="454" y="166"/>
                    </a:cubicBezTo>
                    <a:cubicBezTo>
                      <a:pt x="451" y="166"/>
                      <a:pt x="448" y="166"/>
                      <a:pt x="447" y="167"/>
                    </a:cubicBezTo>
                    <a:cubicBezTo>
                      <a:pt x="444" y="170"/>
                      <a:pt x="453" y="173"/>
                      <a:pt x="459" y="174"/>
                    </a:cubicBezTo>
                    <a:cubicBezTo>
                      <a:pt x="464" y="174"/>
                      <a:pt x="469" y="175"/>
                      <a:pt x="469" y="176"/>
                    </a:cubicBezTo>
                    <a:cubicBezTo>
                      <a:pt x="470" y="177"/>
                      <a:pt x="460" y="178"/>
                      <a:pt x="450" y="178"/>
                    </a:cubicBezTo>
                    <a:cubicBezTo>
                      <a:pt x="442" y="178"/>
                      <a:pt x="436" y="178"/>
                      <a:pt x="433" y="178"/>
                    </a:cubicBezTo>
                    <a:cubicBezTo>
                      <a:pt x="431" y="178"/>
                      <a:pt x="430" y="178"/>
                      <a:pt x="431" y="178"/>
                    </a:cubicBezTo>
                    <a:cubicBezTo>
                      <a:pt x="432" y="178"/>
                      <a:pt x="432" y="178"/>
                      <a:pt x="431" y="178"/>
                    </a:cubicBezTo>
                    <a:cubicBezTo>
                      <a:pt x="430" y="178"/>
                      <a:pt x="430" y="178"/>
                      <a:pt x="430" y="178"/>
                    </a:cubicBezTo>
                    <a:cubicBezTo>
                      <a:pt x="429" y="178"/>
                      <a:pt x="429" y="178"/>
                      <a:pt x="428" y="178"/>
                    </a:cubicBezTo>
                    <a:cubicBezTo>
                      <a:pt x="428" y="178"/>
                      <a:pt x="427" y="178"/>
                      <a:pt x="427" y="178"/>
                    </a:cubicBezTo>
                    <a:cubicBezTo>
                      <a:pt x="422" y="178"/>
                      <a:pt x="420" y="177"/>
                      <a:pt x="421" y="177"/>
                    </a:cubicBezTo>
                    <a:cubicBezTo>
                      <a:pt x="422" y="177"/>
                      <a:pt x="419" y="177"/>
                      <a:pt x="413" y="177"/>
                    </a:cubicBezTo>
                    <a:cubicBezTo>
                      <a:pt x="410" y="177"/>
                      <a:pt x="405" y="177"/>
                      <a:pt x="401" y="177"/>
                    </a:cubicBezTo>
                    <a:cubicBezTo>
                      <a:pt x="394" y="178"/>
                      <a:pt x="387" y="179"/>
                      <a:pt x="379" y="180"/>
                    </a:cubicBezTo>
                    <a:cubicBezTo>
                      <a:pt x="372" y="181"/>
                      <a:pt x="374" y="181"/>
                      <a:pt x="373" y="181"/>
                    </a:cubicBezTo>
                    <a:cubicBezTo>
                      <a:pt x="373" y="181"/>
                      <a:pt x="371" y="181"/>
                      <a:pt x="367" y="181"/>
                    </a:cubicBezTo>
                    <a:cubicBezTo>
                      <a:pt x="363" y="181"/>
                      <a:pt x="361" y="180"/>
                      <a:pt x="359" y="180"/>
                    </a:cubicBezTo>
                    <a:cubicBezTo>
                      <a:pt x="355" y="179"/>
                      <a:pt x="352" y="179"/>
                      <a:pt x="352" y="179"/>
                    </a:cubicBezTo>
                    <a:cubicBezTo>
                      <a:pt x="350" y="179"/>
                      <a:pt x="348" y="180"/>
                      <a:pt x="343" y="180"/>
                    </a:cubicBezTo>
                    <a:cubicBezTo>
                      <a:pt x="341" y="180"/>
                      <a:pt x="339" y="181"/>
                      <a:pt x="338" y="181"/>
                    </a:cubicBezTo>
                    <a:cubicBezTo>
                      <a:pt x="334" y="181"/>
                      <a:pt x="332" y="180"/>
                      <a:pt x="334" y="180"/>
                    </a:cubicBezTo>
                    <a:cubicBezTo>
                      <a:pt x="335" y="180"/>
                      <a:pt x="333" y="179"/>
                      <a:pt x="330" y="179"/>
                    </a:cubicBezTo>
                    <a:cubicBezTo>
                      <a:pt x="330" y="179"/>
                      <a:pt x="330" y="179"/>
                      <a:pt x="330" y="179"/>
                    </a:cubicBezTo>
                    <a:cubicBezTo>
                      <a:pt x="330" y="179"/>
                      <a:pt x="330" y="179"/>
                      <a:pt x="330" y="179"/>
                    </a:cubicBezTo>
                    <a:cubicBezTo>
                      <a:pt x="327" y="179"/>
                      <a:pt x="315" y="177"/>
                      <a:pt x="319" y="174"/>
                    </a:cubicBezTo>
                    <a:cubicBezTo>
                      <a:pt x="323" y="171"/>
                      <a:pt x="330" y="169"/>
                      <a:pt x="324" y="168"/>
                    </a:cubicBezTo>
                    <a:cubicBezTo>
                      <a:pt x="322" y="168"/>
                      <a:pt x="320" y="168"/>
                      <a:pt x="319" y="168"/>
                    </a:cubicBezTo>
                    <a:cubicBezTo>
                      <a:pt x="316" y="168"/>
                      <a:pt x="314" y="168"/>
                      <a:pt x="315" y="168"/>
                    </a:cubicBezTo>
                    <a:cubicBezTo>
                      <a:pt x="316" y="169"/>
                      <a:pt x="316" y="169"/>
                      <a:pt x="315" y="169"/>
                    </a:cubicBezTo>
                    <a:cubicBezTo>
                      <a:pt x="315" y="169"/>
                      <a:pt x="315" y="169"/>
                      <a:pt x="314" y="169"/>
                    </a:cubicBezTo>
                    <a:cubicBezTo>
                      <a:pt x="313" y="169"/>
                      <a:pt x="312" y="169"/>
                      <a:pt x="312" y="169"/>
                    </a:cubicBezTo>
                    <a:cubicBezTo>
                      <a:pt x="312" y="169"/>
                      <a:pt x="311" y="168"/>
                      <a:pt x="310" y="168"/>
                    </a:cubicBezTo>
                    <a:cubicBezTo>
                      <a:pt x="309" y="168"/>
                      <a:pt x="308" y="169"/>
                      <a:pt x="306" y="169"/>
                    </a:cubicBezTo>
                    <a:cubicBezTo>
                      <a:pt x="304" y="169"/>
                      <a:pt x="304" y="170"/>
                      <a:pt x="303" y="172"/>
                    </a:cubicBezTo>
                    <a:cubicBezTo>
                      <a:pt x="302" y="173"/>
                      <a:pt x="304" y="175"/>
                      <a:pt x="307" y="176"/>
                    </a:cubicBezTo>
                    <a:cubicBezTo>
                      <a:pt x="310" y="177"/>
                      <a:pt x="311" y="179"/>
                      <a:pt x="310" y="179"/>
                    </a:cubicBezTo>
                    <a:cubicBezTo>
                      <a:pt x="308" y="179"/>
                      <a:pt x="310" y="180"/>
                      <a:pt x="315" y="181"/>
                    </a:cubicBezTo>
                    <a:cubicBezTo>
                      <a:pt x="316" y="182"/>
                      <a:pt x="316" y="182"/>
                      <a:pt x="316" y="182"/>
                    </a:cubicBezTo>
                    <a:cubicBezTo>
                      <a:pt x="316" y="182"/>
                      <a:pt x="315" y="182"/>
                      <a:pt x="314" y="182"/>
                    </a:cubicBezTo>
                    <a:cubicBezTo>
                      <a:pt x="313" y="182"/>
                      <a:pt x="313" y="182"/>
                      <a:pt x="313" y="182"/>
                    </a:cubicBezTo>
                    <a:cubicBezTo>
                      <a:pt x="306" y="182"/>
                      <a:pt x="307" y="184"/>
                      <a:pt x="306" y="184"/>
                    </a:cubicBezTo>
                    <a:cubicBezTo>
                      <a:pt x="306" y="184"/>
                      <a:pt x="306" y="184"/>
                      <a:pt x="306" y="184"/>
                    </a:cubicBezTo>
                    <a:cubicBezTo>
                      <a:pt x="305" y="183"/>
                      <a:pt x="304" y="183"/>
                      <a:pt x="304" y="183"/>
                    </a:cubicBezTo>
                    <a:cubicBezTo>
                      <a:pt x="303" y="183"/>
                      <a:pt x="303" y="183"/>
                      <a:pt x="303" y="183"/>
                    </a:cubicBezTo>
                    <a:cubicBezTo>
                      <a:pt x="303" y="183"/>
                      <a:pt x="303" y="183"/>
                      <a:pt x="303" y="183"/>
                    </a:cubicBezTo>
                    <a:cubicBezTo>
                      <a:pt x="302" y="183"/>
                      <a:pt x="299" y="183"/>
                      <a:pt x="295" y="182"/>
                    </a:cubicBezTo>
                    <a:cubicBezTo>
                      <a:pt x="294" y="182"/>
                      <a:pt x="293" y="182"/>
                      <a:pt x="292" y="182"/>
                    </a:cubicBezTo>
                    <a:cubicBezTo>
                      <a:pt x="287" y="182"/>
                      <a:pt x="279" y="183"/>
                      <a:pt x="268" y="185"/>
                    </a:cubicBezTo>
                    <a:cubicBezTo>
                      <a:pt x="256" y="187"/>
                      <a:pt x="260" y="191"/>
                      <a:pt x="258" y="192"/>
                    </a:cubicBezTo>
                    <a:cubicBezTo>
                      <a:pt x="256" y="192"/>
                      <a:pt x="257" y="192"/>
                      <a:pt x="256" y="192"/>
                    </a:cubicBezTo>
                    <a:cubicBezTo>
                      <a:pt x="256" y="192"/>
                      <a:pt x="255" y="192"/>
                      <a:pt x="255" y="192"/>
                    </a:cubicBezTo>
                    <a:cubicBezTo>
                      <a:pt x="254" y="192"/>
                      <a:pt x="254" y="192"/>
                      <a:pt x="253" y="192"/>
                    </a:cubicBezTo>
                    <a:cubicBezTo>
                      <a:pt x="253" y="192"/>
                      <a:pt x="253" y="192"/>
                      <a:pt x="255" y="192"/>
                    </a:cubicBezTo>
                    <a:cubicBezTo>
                      <a:pt x="257" y="193"/>
                      <a:pt x="246" y="193"/>
                      <a:pt x="235" y="196"/>
                    </a:cubicBezTo>
                    <a:cubicBezTo>
                      <a:pt x="225" y="198"/>
                      <a:pt x="214" y="201"/>
                      <a:pt x="207" y="201"/>
                    </a:cubicBezTo>
                    <a:cubicBezTo>
                      <a:pt x="206" y="201"/>
                      <a:pt x="206" y="201"/>
                      <a:pt x="206" y="201"/>
                    </a:cubicBezTo>
                    <a:cubicBezTo>
                      <a:pt x="203" y="201"/>
                      <a:pt x="201" y="201"/>
                      <a:pt x="199" y="201"/>
                    </a:cubicBezTo>
                    <a:cubicBezTo>
                      <a:pt x="196" y="201"/>
                      <a:pt x="195" y="201"/>
                      <a:pt x="196" y="202"/>
                    </a:cubicBezTo>
                    <a:cubicBezTo>
                      <a:pt x="197" y="203"/>
                      <a:pt x="190" y="204"/>
                      <a:pt x="180" y="204"/>
                    </a:cubicBezTo>
                    <a:cubicBezTo>
                      <a:pt x="180" y="204"/>
                      <a:pt x="179" y="204"/>
                      <a:pt x="179" y="204"/>
                    </a:cubicBezTo>
                    <a:cubicBezTo>
                      <a:pt x="179" y="204"/>
                      <a:pt x="178" y="204"/>
                      <a:pt x="178" y="204"/>
                    </a:cubicBezTo>
                    <a:cubicBezTo>
                      <a:pt x="168" y="204"/>
                      <a:pt x="161" y="205"/>
                      <a:pt x="163" y="205"/>
                    </a:cubicBezTo>
                    <a:cubicBezTo>
                      <a:pt x="164" y="205"/>
                      <a:pt x="165" y="205"/>
                      <a:pt x="164" y="205"/>
                    </a:cubicBezTo>
                    <a:cubicBezTo>
                      <a:pt x="164" y="205"/>
                      <a:pt x="164" y="205"/>
                      <a:pt x="164" y="205"/>
                    </a:cubicBezTo>
                    <a:cubicBezTo>
                      <a:pt x="164" y="205"/>
                      <a:pt x="164" y="205"/>
                      <a:pt x="164" y="205"/>
                    </a:cubicBezTo>
                    <a:cubicBezTo>
                      <a:pt x="163" y="205"/>
                      <a:pt x="162" y="206"/>
                      <a:pt x="163" y="206"/>
                    </a:cubicBezTo>
                    <a:cubicBezTo>
                      <a:pt x="164" y="206"/>
                      <a:pt x="165" y="206"/>
                      <a:pt x="164" y="207"/>
                    </a:cubicBezTo>
                    <a:cubicBezTo>
                      <a:pt x="162" y="207"/>
                      <a:pt x="163" y="207"/>
                      <a:pt x="164" y="207"/>
                    </a:cubicBezTo>
                    <a:cubicBezTo>
                      <a:pt x="165" y="208"/>
                      <a:pt x="172" y="208"/>
                      <a:pt x="181" y="208"/>
                    </a:cubicBezTo>
                    <a:cubicBezTo>
                      <a:pt x="189" y="209"/>
                      <a:pt x="193" y="213"/>
                      <a:pt x="199" y="215"/>
                    </a:cubicBezTo>
                    <a:cubicBezTo>
                      <a:pt x="204" y="217"/>
                      <a:pt x="207" y="218"/>
                      <a:pt x="207" y="218"/>
                    </a:cubicBezTo>
                    <a:cubicBezTo>
                      <a:pt x="207" y="218"/>
                      <a:pt x="207" y="218"/>
                      <a:pt x="207" y="218"/>
                    </a:cubicBezTo>
                    <a:cubicBezTo>
                      <a:pt x="206" y="218"/>
                      <a:pt x="206" y="218"/>
                      <a:pt x="206" y="218"/>
                    </a:cubicBezTo>
                    <a:cubicBezTo>
                      <a:pt x="205" y="218"/>
                      <a:pt x="205" y="222"/>
                      <a:pt x="191" y="225"/>
                    </a:cubicBezTo>
                    <a:cubicBezTo>
                      <a:pt x="187" y="225"/>
                      <a:pt x="183" y="226"/>
                      <a:pt x="176" y="226"/>
                    </a:cubicBezTo>
                    <a:cubicBezTo>
                      <a:pt x="170" y="226"/>
                      <a:pt x="161" y="225"/>
                      <a:pt x="150" y="225"/>
                    </a:cubicBezTo>
                    <a:cubicBezTo>
                      <a:pt x="149" y="225"/>
                      <a:pt x="146" y="225"/>
                      <a:pt x="144" y="225"/>
                    </a:cubicBezTo>
                    <a:cubicBezTo>
                      <a:pt x="138" y="225"/>
                      <a:pt x="131" y="225"/>
                      <a:pt x="124" y="225"/>
                    </a:cubicBezTo>
                    <a:cubicBezTo>
                      <a:pt x="110" y="226"/>
                      <a:pt x="110" y="232"/>
                      <a:pt x="108" y="237"/>
                    </a:cubicBezTo>
                    <a:cubicBezTo>
                      <a:pt x="106" y="241"/>
                      <a:pt x="104" y="244"/>
                      <a:pt x="105" y="244"/>
                    </a:cubicBezTo>
                    <a:cubicBezTo>
                      <a:pt x="105" y="244"/>
                      <a:pt x="105" y="244"/>
                      <a:pt x="105" y="244"/>
                    </a:cubicBezTo>
                    <a:cubicBezTo>
                      <a:pt x="106" y="244"/>
                      <a:pt x="107" y="244"/>
                      <a:pt x="107" y="244"/>
                    </a:cubicBezTo>
                    <a:cubicBezTo>
                      <a:pt x="108" y="244"/>
                      <a:pt x="108" y="244"/>
                      <a:pt x="108" y="244"/>
                    </a:cubicBezTo>
                    <a:cubicBezTo>
                      <a:pt x="108" y="244"/>
                      <a:pt x="108" y="245"/>
                      <a:pt x="107" y="245"/>
                    </a:cubicBezTo>
                    <a:cubicBezTo>
                      <a:pt x="106" y="245"/>
                      <a:pt x="106" y="245"/>
                      <a:pt x="107" y="245"/>
                    </a:cubicBezTo>
                    <a:cubicBezTo>
                      <a:pt x="107" y="245"/>
                      <a:pt x="107" y="245"/>
                      <a:pt x="108" y="245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110" y="245"/>
                      <a:pt x="110" y="247"/>
                      <a:pt x="109" y="248"/>
                    </a:cubicBezTo>
                    <a:cubicBezTo>
                      <a:pt x="109" y="250"/>
                      <a:pt x="114" y="251"/>
                      <a:pt x="123" y="251"/>
                    </a:cubicBezTo>
                    <a:cubicBezTo>
                      <a:pt x="128" y="251"/>
                      <a:pt x="132" y="251"/>
                      <a:pt x="138" y="252"/>
                    </a:cubicBezTo>
                    <a:cubicBezTo>
                      <a:pt x="140" y="252"/>
                      <a:pt x="142" y="255"/>
                      <a:pt x="149" y="255"/>
                    </a:cubicBezTo>
                    <a:cubicBezTo>
                      <a:pt x="149" y="255"/>
                      <a:pt x="149" y="255"/>
                      <a:pt x="149" y="255"/>
                    </a:cubicBezTo>
                    <a:cubicBezTo>
                      <a:pt x="152" y="255"/>
                      <a:pt x="159" y="252"/>
                      <a:pt x="163" y="252"/>
                    </a:cubicBezTo>
                    <a:cubicBezTo>
                      <a:pt x="178" y="251"/>
                      <a:pt x="185" y="252"/>
                      <a:pt x="195" y="251"/>
                    </a:cubicBezTo>
                    <a:cubicBezTo>
                      <a:pt x="201" y="250"/>
                      <a:pt x="204" y="249"/>
                      <a:pt x="207" y="248"/>
                    </a:cubicBezTo>
                    <a:cubicBezTo>
                      <a:pt x="213" y="246"/>
                      <a:pt x="209" y="242"/>
                      <a:pt x="216" y="239"/>
                    </a:cubicBezTo>
                    <a:cubicBezTo>
                      <a:pt x="221" y="237"/>
                      <a:pt x="228" y="236"/>
                      <a:pt x="232" y="235"/>
                    </a:cubicBezTo>
                    <a:cubicBezTo>
                      <a:pt x="236" y="234"/>
                      <a:pt x="244" y="232"/>
                      <a:pt x="248" y="231"/>
                    </a:cubicBezTo>
                    <a:cubicBezTo>
                      <a:pt x="253" y="229"/>
                      <a:pt x="247" y="226"/>
                      <a:pt x="258" y="225"/>
                    </a:cubicBezTo>
                    <a:cubicBezTo>
                      <a:pt x="259" y="225"/>
                      <a:pt x="260" y="225"/>
                      <a:pt x="260" y="225"/>
                    </a:cubicBezTo>
                    <a:cubicBezTo>
                      <a:pt x="264" y="225"/>
                      <a:pt x="268" y="225"/>
                      <a:pt x="272" y="226"/>
                    </a:cubicBezTo>
                    <a:cubicBezTo>
                      <a:pt x="276" y="227"/>
                      <a:pt x="279" y="227"/>
                      <a:pt x="282" y="227"/>
                    </a:cubicBezTo>
                    <a:cubicBezTo>
                      <a:pt x="282" y="227"/>
                      <a:pt x="282" y="227"/>
                      <a:pt x="282" y="227"/>
                    </a:cubicBezTo>
                    <a:cubicBezTo>
                      <a:pt x="292" y="227"/>
                      <a:pt x="298" y="224"/>
                      <a:pt x="309" y="223"/>
                    </a:cubicBezTo>
                    <a:cubicBezTo>
                      <a:pt x="312" y="223"/>
                      <a:pt x="315" y="223"/>
                      <a:pt x="318" y="223"/>
                    </a:cubicBezTo>
                    <a:cubicBezTo>
                      <a:pt x="333" y="223"/>
                      <a:pt x="338" y="226"/>
                      <a:pt x="350" y="229"/>
                    </a:cubicBezTo>
                    <a:cubicBezTo>
                      <a:pt x="363" y="233"/>
                      <a:pt x="374" y="235"/>
                      <a:pt x="386" y="237"/>
                    </a:cubicBezTo>
                    <a:cubicBezTo>
                      <a:pt x="401" y="239"/>
                      <a:pt x="399" y="241"/>
                      <a:pt x="406" y="245"/>
                    </a:cubicBezTo>
                    <a:cubicBezTo>
                      <a:pt x="407" y="245"/>
                      <a:pt x="398" y="248"/>
                      <a:pt x="405" y="248"/>
                    </a:cubicBezTo>
                    <a:cubicBezTo>
                      <a:pt x="406" y="248"/>
                      <a:pt x="407" y="248"/>
                      <a:pt x="408" y="248"/>
                    </a:cubicBezTo>
                    <a:cubicBezTo>
                      <a:pt x="414" y="248"/>
                      <a:pt x="418" y="243"/>
                      <a:pt x="419" y="242"/>
                    </a:cubicBezTo>
                    <a:cubicBezTo>
                      <a:pt x="421" y="241"/>
                      <a:pt x="408" y="240"/>
                      <a:pt x="417" y="238"/>
                    </a:cubicBezTo>
                    <a:cubicBezTo>
                      <a:pt x="417" y="237"/>
                      <a:pt x="418" y="237"/>
                      <a:pt x="419" y="237"/>
                    </a:cubicBezTo>
                    <a:cubicBezTo>
                      <a:pt x="421" y="237"/>
                      <a:pt x="424" y="238"/>
                      <a:pt x="426" y="238"/>
                    </a:cubicBezTo>
                    <a:cubicBezTo>
                      <a:pt x="427" y="238"/>
                      <a:pt x="428" y="238"/>
                      <a:pt x="428" y="238"/>
                    </a:cubicBezTo>
                    <a:cubicBezTo>
                      <a:pt x="431" y="238"/>
                      <a:pt x="430" y="237"/>
                      <a:pt x="421" y="236"/>
                    </a:cubicBezTo>
                    <a:cubicBezTo>
                      <a:pt x="409" y="234"/>
                      <a:pt x="391" y="231"/>
                      <a:pt x="378" y="228"/>
                    </a:cubicBezTo>
                    <a:cubicBezTo>
                      <a:pt x="371" y="226"/>
                      <a:pt x="365" y="224"/>
                      <a:pt x="361" y="222"/>
                    </a:cubicBezTo>
                    <a:cubicBezTo>
                      <a:pt x="357" y="219"/>
                      <a:pt x="364" y="218"/>
                      <a:pt x="369" y="218"/>
                    </a:cubicBezTo>
                    <a:cubicBezTo>
                      <a:pt x="372" y="218"/>
                      <a:pt x="374" y="218"/>
                      <a:pt x="375" y="219"/>
                    </a:cubicBezTo>
                    <a:cubicBezTo>
                      <a:pt x="375" y="219"/>
                      <a:pt x="375" y="219"/>
                      <a:pt x="376" y="219"/>
                    </a:cubicBezTo>
                    <a:cubicBezTo>
                      <a:pt x="377" y="219"/>
                      <a:pt x="378" y="219"/>
                      <a:pt x="379" y="219"/>
                    </a:cubicBezTo>
                    <a:cubicBezTo>
                      <a:pt x="380" y="219"/>
                      <a:pt x="381" y="218"/>
                      <a:pt x="383" y="218"/>
                    </a:cubicBezTo>
                    <a:cubicBezTo>
                      <a:pt x="384" y="218"/>
                      <a:pt x="386" y="219"/>
                      <a:pt x="388" y="219"/>
                    </a:cubicBezTo>
                    <a:cubicBezTo>
                      <a:pt x="395" y="221"/>
                      <a:pt x="397" y="223"/>
                      <a:pt x="395" y="223"/>
                    </a:cubicBezTo>
                    <a:cubicBezTo>
                      <a:pt x="393" y="223"/>
                      <a:pt x="399" y="224"/>
                      <a:pt x="407" y="225"/>
                    </a:cubicBezTo>
                    <a:cubicBezTo>
                      <a:pt x="415" y="226"/>
                      <a:pt x="419" y="227"/>
                      <a:pt x="420" y="227"/>
                    </a:cubicBezTo>
                    <a:cubicBezTo>
                      <a:pt x="420" y="227"/>
                      <a:pt x="420" y="227"/>
                      <a:pt x="420" y="227"/>
                    </a:cubicBezTo>
                    <a:cubicBezTo>
                      <a:pt x="421" y="227"/>
                      <a:pt x="426" y="228"/>
                      <a:pt x="431" y="229"/>
                    </a:cubicBezTo>
                    <a:cubicBezTo>
                      <a:pt x="434" y="229"/>
                      <a:pt x="437" y="230"/>
                      <a:pt x="441" y="231"/>
                    </a:cubicBezTo>
                    <a:cubicBezTo>
                      <a:pt x="443" y="232"/>
                      <a:pt x="446" y="239"/>
                      <a:pt x="449" y="239"/>
                    </a:cubicBezTo>
                    <a:cubicBezTo>
                      <a:pt x="455" y="239"/>
                      <a:pt x="462" y="244"/>
                      <a:pt x="468" y="245"/>
                    </a:cubicBezTo>
                    <a:cubicBezTo>
                      <a:pt x="471" y="246"/>
                      <a:pt x="475" y="246"/>
                      <a:pt x="479" y="246"/>
                    </a:cubicBezTo>
                    <a:cubicBezTo>
                      <a:pt x="477" y="246"/>
                      <a:pt x="475" y="247"/>
                      <a:pt x="473" y="248"/>
                    </a:cubicBezTo>
                    <a:cubicBezTo>
                      <a:pt x="469" y="250"/>
                      <a:pt x="479" y="252"/>
                      <a:pt x="481" y="252"/>
                    </a:cubicBezTo>
                    <a:cubicBezTo>
                      <a:pt x="481" y="252"/>
                      <a:pt x="481" y="252"/>
                      <a:pt x="481" y="252"/>
                    </a:cubicBezTo>
                    <a:cubicBezTo>
                      <a:pt x="481" y="252"/>
                      <a:pt x="481" y="252"/>
                      <a:pt x="482" y="252"/>
                    </a:cubicBezTo>
                    <a:cubicBezTo>
                      <a:pt x="482" y="252"/>
                      <a:pt x="483" y="252"/>
                      <a:pt x="485" y="252"/>
                    </a:cubicBezTo>
                    <a:cubicBezTo>
                      <a:pt x="485" y="253"/>
                      <a:pt x="486" y="253"/>
                      <a:pt x="487" y="253"/>
                    </a:cubicBezTo>
                    <a:cubicBezTo>
                      <a:pt x="487" y="253"/>
                      <a:pt x="488" y="253"/>
                      <a:pt x="488" y="253"/>
                    </a:cubicBezTo>
                    <a:cubicBezTo>
                      <a:pt x="488" y="253"/>
                      <a:pt x="489" y="252"/>
                      <a:pt x="490" y="252"/>
                    </a:cubicBezTo>
                    <a:cubicBezTo>
                      <a:pt x="490" y="252"/>
                      <a:pt x="491" y="252"/>
                      <a:pt x="492" y="253"/>
                    </a:cubicBezTo>
                    <a:cubicBezTo>
                      <a:pt x="493" y="253"/>
                      <a:pt x="493" y="253"/>
                      <a:pt x="493" y="253"/>
                    </a:cubicBezTo>
                    <a:cubicBezTo>
                      <a:pt x="494" y="253"/>
                      <a:pt x="494" y="252"/>
                      <a:pt x="493" y="251"/>
                    </a:cubicBezTo>
                    <a:cubicBezTo>
                      <a:pt x="492" y="250"/>
                      <a:pt x="492" y="250"/>
                      <a:pt x="494" y="250"/>
                    </a:cubicBezTo>
                    <a:cubicBezTo>
                      <a:pt x="494" y="250"/>
                      <a:pt x="494" y="250"/>
                      <a:pt x="494" y="250"/>
                    </a:cubicBezTo>
                    <a:cubicBezTo>
                      <a:pt x="495" y="250"/>
                      <a:pt x="495" y="250"/>
                      <a:pt x="495" y="250"/>
                    </a:cubicBezTo>
                    <a:cubicBezTo>
                      <a:pt x="497" y="250"/>
                      <a:pt x="497" y="250"/>
                      <a:pt x="495" y="249"/>
                    </a:cubicBezTo>
                    <a:cubicBezTo>
                      <a:pt x="494" y="249"/>
                      <a:pt x="495" y="248"/>
                      <a:pt x="497" y="248"/>
                    </a:cubicBezTo>
                    <a:cubicBezTo>
                      <a:pt x="498" y="248"/>
                      <a:pt x="498" y="248"/>
                      <a:pt x="498" y="248"/>
                    </a:cubicBezTo>
                    <a:cubicBezTo>
                      <a:pt x="498" y="248"/>
                      <a:pt x="498" y="248"/>
                      <a:pt x="498" y="248"/>
                    </a:cubicBezTo>
                    <a:cubicBezTo>
                      <a:pt x="502" y="248"/>
                      <a:pt x="503" y="247"/>
                      <a:pt x="498" y="246"/>
                    </a:cubicBezTo>
                    <a:cubicBezTo>
                      <a:pt x="493" y="244"/>
                      <a:pt x="491" y="244"/>
                      <a:pt x="490" y="243"/>
                    </a:cubicBezTo>
                    <a:cubicBezTo>
                      <a:pt x="489" y="243"/>
                      <a:pt x="490" y="242"/>
                      <a:pt x="490" y="242"/>
                    </a:cubicBezTo>
                    <a:cubicBezTo>
                      <a:pt x="491" y="242"/>
                      <a:pt x="491" y="242"/>
                      <a:pt x="491" y="242"/>
                    </a:cubicBezTo>
                    <a:cubicBezTo>
                      <a:pt x="491" y="242"/>
                      <a:pt x="488" y="241"/>
                      <a:pt x="486" y="240"/>
                    </a:cubicBezTo>
                    <a:cubicBezTo>
                      <a:pt x="485" y="239"/>
                      <a:pt x="488" y="238"/>
                      <a:pt x="490" y="238"/>
                    </a:cubicBezTo>
                    <a:cubicBezTo>
                      <a:pt x="491" y="238"/>
                      <a:pt x="492" y="238"/>
                      <a:pt x="493" y="238"/>
                    </a:cubicBezTo>
                    <a:cubicBezTo>
                      <a:pt x="494" y="238"/>
                      <a:pt x="495" y="239"/>
                      <a:pt x="496" y="239"/>
                    </a:cubicBezTo>
                    <a:cubicBezTo>
                      <a:pt x="495" y="239"/>
                      <a:pt x="496" y="239"/>
                      <a:pt x="497" y="239"/>
                    </a:cubicBezTo>
                    <a:cubicBezTo>
                      <a:pt x="497" y="239"/>
                      <a:pt x="498" y="239"/>
                      <a:pt x="498" y="239"/>
                    </a:cubicBezTo>
                    <a:cubicBezTo>
                      <a:pt x="499" y="239"/>
                      <a:pt x="500" y="239"/>
                      <a:pt x="500" y="239"/>
                    </a:cubicBezTo>
                    <a:cubicBezTo>
                      <a:pt x="501" y="239"/>
                      <a:pt x="502" y="239"/>
                      <a:pt x="501" y="238"/>
                    </a:cubicBezTo>
                    <a:cubicBezTo>
                      <a:pt x="500" y="238"/>
                      <a:pt x="501" y="238"/>
                      <a:pt x="502" y="238"/>
                    </a:cubicBezTo>
                    <a:cubicBezTo>
                      <a:pt x="502" y="238"/>
                      <a:pt x="502" y="238"/>
                      <a:pt x="503" y="238"/>
                    </a:cubicBezTo>
                    <a:cubicBezTo>
                      <a:pt x="503" y="238"/>
                      <a:pt x="503" y="238"/>
                      <a:pt x="503" y="238"/>
                    </a:cubicBezTo>
                    <a:cubicBezTo>
                      <a:pt x="505" y="238"/>
                      <a:pt x="505" y="238"/>
                      <a:pt x="503" y="237"/>
                    </a:cubicBezTo>
                    <a:cubicBezTo>
                      <a:pt x="500" y="237"/>
                      <a:pt x="506" y="235"/>
                      <a:pt x="517" y="235"/>
                    </a:cubicBezTo>
                    <a:cubicBezTo>
                      <a:pt x="527" y="235"/>
                      <a:pt x="534" y="237"/>
                      <a:pt x="533" y="237"/>
                    </a:cubicBezTo>
                    <a:cubicBezTo>
                      <a:pt x="532" y="237"/>
                      <a:pt x="532" y="238"/>
                      <a:pt x="532" y="238"/>
                    </a:cubicBezTo>
                    <a:cubicBezTo>
                      <a:pt x="533" y="238"/>
                      <a:pt x="537" y="237"/>
                      <a:pt x="544" y="236"/>
                    </a:cubicBezTo>
                    <a:cubicBezTo>
                      <a:pt x="553" y="235"/>
                      <a:pt x="556" y="234"/>
                      <a:pt x="551" y="232"/>
                    </a:cubicBezTo>
                    <a:cubicBezTo>
                      <a:pt x="545" y="230"/>
                      <a:pt x="549" y="226"/>
                      <a:pt x="556" y="222"/>
                    </a:cubicBezTo>
                    <a:cubicBezTo>
                      <a:pt x="563" y="219"/>
                      <a:pt x="570" y="214"/>
                      <a:pt x="578" y="212"/>
                    </a:cubicBezTo>
                    <a:cubicBezTo>
                      <a:pt x="582" y="211"/>
                      <a:pt x="586" y="211"/>
                      <a:pt x="588" y="211"/>
                    </a:cubicBezTo>
                    <a:cubicBezTo>
                      <a:pt x="590" y="211"/>
                      <a:pt x="591" y="211"/>
                      <a:pt x="589" y="212"/>
                    </a:cubicBezTo>
                    <a:cubicBezTo>
                      <a:pt x="585" y="212"/>
                      <a:pt x="588" y="213"/>
                      <a:pt x="597" y="213"/>
                    </a:cubicBezTo>
                    <a:cubicBezTo>
                      <a:pt x="605" y="214"/>
                      <a:pt x="607" y="215"/>
                      <a:pt x="604" y="216"/>
                    </a:cubicBezTo>
                    <a:cubicBezTo>
                      <a:pt x="601" y="216"/>
                      <a:pt x="606" y="217"/>
                      <a:pt x="609" y="218"/>
                    </a:cubicBezTo>
                    <a:cubicBezTo>
                      <a:pt x="611" y="219"/>
                      <a:pt x="612" y="220"/>
                      <a:pt x="620" y="220"/>
                    </a:cubicBezTo>
                    <a:cubicBezTo>
                      <a:pt x="620" y="220"/>
                      <a:pt x="620" y="220"/>
                      <a:pt x="620" y="220"/>
                    </a:cubicBezTo>
                    <a:cubicBezTo>
                      <a:pt x="624" y="220"/>
                      <a:pt x="630" y="219"/>
                      <a:pt x="635" y="218"/>
                    </a:cubicBezTo>
                    <a:cubicBezTo>
                      <a:pt x="642" y="217"/>
                      <a:pt x="640" y="217"/>
                      <a:pt x="632" y="216"/>
                    </a:cubicBezTo>
                    <a:cubicBezTo>
                      <a:pt x="630" y="216"/>
                      <a:pt x="628" y="216"/>
                      <a:pt x="627" y="216"/>
                    </a:cubicBezTo>
                    <a:cubicBezTo>
                      <a:pt x="627" y="216"/>
                      <a:pt x="627" y="216"/>
                      <a:pt x="626" y="216"/>
                    </a:cubicBezTo>
                    <a:cubicBezTo>
                      <a:pt x="625" y="216"/>
                      <a:pt x="624" y="216"/>
                      <a:pt x="621" y="215"/>
                    </a:cubicBezTo>
                    <a:cubicBezTo>
                      <a:pt x="616" y="214"/>
                      <a:pt x="614" y="213"/>
                      <a:pt x="619" y="213"/>
                    </a:cubicBezTo>
                    <a:cubicBezTo>
                      <a:pt x="621" y="212"/>
                      <a:pt x="624" y="212"/>
                      <a:pt x="625" y="212"/>
                    </a:cubicBezTo>
                    <a:cubicBezTo>
                      <a:pt x="626" y="212"/>
                      <a:pt x="626" y="212"/>
                      <a:pt x="626" y="212"/>
                    </a:cubicBezTo>
                    <a:cubicBezTo>
                      <a:pt x="626" y="213"/>
                      <a:pt x="626" y="213"/>
                      <a:pt x="626" y="213"/>
                    </a:cubicBezTo>
                    <a:cubicBezTo>
                      <a:pt x="626" y="213"/>
                      <a:pt x="627" y="212"/>
                      <a:pt x="628" y="212"/>
                    </a:cubicBezTo>
                    <a:cubicBezTo>
                      <a:pt x="629" y="211"/>
                      <a:pt x="638" y="211"/>
                      <a:pt x="648" y="210"/>
                    </a:cubicBezTo>
                    <a:cubicBezTo>
                      <a:pt x="657" y="209"/>
                      <a:pt x="663" y="208"/>
                      <a:pt x="664" y="208"/>
                    </a:cubicBezTo>
                    <a:cubicBezTo>
                      <a:pt x="664" y="208"/>
                      <a:pt x="664" y="208"/>
                      <a:pt x="664" y="208"/>
                    </a:cubicBezTo>
                    <a:cubicBezTo>
                      <a:pt x="664" y="208"/>
                      <a:pt x="666" y="208"/>
                      <a:pt x="668" y="208"/>
                    </a:cubicBezTo>
                    <a:cubicBezTo>
                      <a:pt x="668" y="208"/>
                      <a:pt x="669" y="208"/>
                      <a:pt x="669" y="208"/>
                    </a:cubicBezTo>
                    <a:cubicBezTo>
                      <a:pt x="669" y="208"/>
                      <a:pt x="669" y="208"/>
                      <a:pt x="669" y="208"/>
                    </a:cubicBezTo>
                    <a:cubicBezTo>
                      <a:pt x="672" y="208"/>
                      <a:pt x="672" y="209"/>
                      <a:pt x="670" y="210"/>
                    </a:cubicBezTo>
                    <a:cubicBezTo>
                      <a:pt x="667" y="210"/>
                      <a:pt x="665" y="211"/>
                      <a:pt x="662" y="211"/>
                    </a:cubicBezTo>
                    <a:cubicBezTo>
                      <a:pt x="660" y="211"/>
                      <a:pt x="660" y="211"/>
                      <a:pt x="662" y="212"/>
                    </a:cubicBezTo>
                    <a:cubicBezTo>
                      <a:pt x="664" y="213"/>
                      <a:pt x="664" y="214"/>
                      <a:pt x="662" y="215"/>
                    </a:cubicBezTo>
                    <a:cubicBezTo>
                      <a:pt x="660" y="216"/>
                      <a:pt x="657" y="216"/>
                      <a:pt x="655" y="216"/>
                    </a:cubicBezTo>
                    <a:cubicBezTo>
                      <a:pt x="655" y="216"/>
                      <a:pt x="655" y="216"/>
                      <a:pt x="655" y="216"/>
                    </a:cubicBezTo>
                    <a:cubicBezTo>
                      <a:pt x="654" y="216"/>
                      <a:pt x="654" y="216"/>
                      <a:pt x="653" y="216"/>
                    </a:cubicBezTo>
                    <a:cubicBezTo>
                      <a:pt x="652" y="216"/>
                      <a:pt x="651" y="216"/>
                      <a:pt x="650" y="217"/>
                    </a:cubicBezTo>
                    <a:cubicBezTo>
                      <a:pt x="650" y="217"/>
                      <a:pt x="660" y="219"/>
                      <a:pt x="675" y="222"/>
                    </a:cubicBezTo>
                    <a:cubicBezTo>
                      <a:pt x="705" y="227"/>
                      <a:pt x="736" y="233"/>
                      <a:pt x="683" y="234"/>
                    </a:cubicBezTo>
                    <a:cubicBezTo>
                      <a:pt x="682" y="234"/>
                      <a:pt x="681" y="234"/>
                      <a:pt x="680" y="234"/>
                    </a:cubicBezTo>
                    <a:cubicBezTo>
                      <a:pt x="657" y="234"/>
                      <a:pt x="645" y="231"/>
                      <a:pt x="628" y="231"/>
                    </a:cubicBezTo>
                    <a:cubicBezTo>
                      <a:pt x="614" y="231"/>
                      <a:pt x="605" y="232"/>
                      <a:pt x="593" y="233"/>
                    </a:cubicBezTo>
                    <a:cubicBezTo>
                      <a:pt x="589" y="233"/>
                      <a:pt x="584" y="233"/>
                      <a:pt x="578" y="234"/>
                    </a:cubicBezTo>
                    <a:cubicBezTo>
                      <a:pt x="570" y="234"/>
                      <a:pt x="565" y="235"/>
                      <a:pt x="567" y="235"/>
                    </a:cubicBezTo>
                    <a:cubicBezTo>
                      <a:pt x="569" y="236"/>
                      <a:pt x="569" y="236"/>
                      <a:pt x="565" y="237"/>
                    </a:cubicBezTo>
                    <a:cubicBezTo>
                      <a:pt x="562" y="237"/>
                      <a:pt x="561" y="237"/>
                      <a:pt x="562" y="237"/>
                    </a:cubicBezTo>
                    <a:cubicBezTo>
                      <a:pt x="562" y="237"/>
                      <a:pt x="562" y="237"/>
                      <a:pt x="561" y="237"/>
                    </a:cubicBezTo>
                    <a:cubicBezTo>
                      <a:pt x="561" y="237"/>
                      <a:pt x="560" y="237"/>
                      <a:pt x="560" y="237"/>
                    </a:cubicBezTo>
                    <a:cubicBezTo>
                      <a:pt x="559" y="237"/>
                      <a:pt x="559" y="237"/>
                      <a:pt x="559" y="237"/>
                    </a:cubicBezTo>
                    <a:cubicBezTo>
                      <a:pt x="555" y="237"/>
                      <a:pt x="549" y="237"/>
                      <a:pt x="542" y="238"/>
                    </a:cubicBezTo>
                    <a:cubicBezTo>
                      <a:pt x="530" y="238"/>
                      <a:pt x="532" y="241"/>
                      <a:pt x="535" y="241"/>
                    </a:cubicBezTo>
                    <a:cubicBezTo>
                      <a:pt x="535" y="241"/>
                      <a:pt x="535" y="241"/>
                      <a:pt x="535" y="241"/>
                    </a:cubicBezTo>
                    <a:cubicBezTo>
                      <a:pt x="535" y="241"/>
                      <a:pt x="536" y="241"/>
                      <a:pt x="536" y="241"/>
                    </a:cubicBezTo>
                    <a:cubicBezTo>
                      <a:pt x="538" y="241"/>
                      <a:pt x="540" y="242"/>
                      <a:pt x="540" y="242"/>
                    </a:cubicBezTo>
                    <a:cubicBezTo>
                      <a:pt x="541" y="243"/>
                      <a:pt x="541" y="244"/>
                      <a:pt x="540" y="244"/>
                    </a:cubicBezTo>
                    <a:cubicBezTo>
                      <a:pt x="538" y="244"/>
                      <a:pt x="538" y="245"/>
                      <a:pt x="538" y="245"/>
                    </a:cubicBezTo>
                    <a:cubicBezTo>
                      <a:pt x="539" y="245"/>
                      <a:pt x="539" y="245"/>
                      <a:pt x="538" y="245"/>
                    </a:cubicBezTo>
                    <a:cubicBezTo>
                      <a:pt x="538" y="245"/>
                      <a:pt x="537" y="245"/>
                      <a:pt x="536" y="245"/>
                    </a:cubicBezTo>
                    <a:cubicBezTo>
                      <a:pt x="536" y="245"/>
                      <a:pt x="535" y="245"/>
                      <a:pt x="535" y="245"/>
                    </a:cubicBezTo>
                    <a:cubicBezTo>
                      <a:pt x="535" y="245"/>
                      <a:pt x="535" y="245"/>
                      <a:pt x="535" y="245"/>
                    </a:cubicBezTo>
                    <a:cubicBezTo>
                      <a:pt x="535" y="245"/>
                      <a:pt x="536" y="246"/>
                      <a:pt x="540" y="248"/>
                    </a:cubicBezTo>
                    <a:cubicBezTo>
                      <a:pt x="545" y="249"/>
                      <a:pt x="548" y="251"/>
                      <a:pt x="547" y="251"/>
                    </a:cubicBezTo>
                    <a:cubicBezTo>
                      <a:pt x="546" y="251"/>
                      <a:pt x="547" y="251"/>
                      <a:pt x="550" y="251"/>
                    </a:cubicBezTo>
                    <a:cubicBezTo>
                      <a:pt x="550" y="251"/>
                      <a:pt x="550" y="251"/>
                      <a:pt x="550" y="251"/>
                    </a:cubicBezTo>
                    <a:cubicBezTo>
                      <a:pt x="550" y="251"/>
                      <a:pt x="551" y="251"/>
                      <a:pt x="551" y="251"/>
                    </a:cubicBezTo>
                    <a:cubicBezTo>
                      <a:pt x="553" y="251"/>
                      <a:pt x="553" y="252"/>
                      <a:pt x="551" y="252"/>
                    </a:cubicBezTo>
                    <a:cubicBezTo>
                      <a:pt x="548" y="252"/>
                      <a:pt x="548" y="252"/>
                      <a:pt x="550" y="252"/>
                    </a:cubicBezTo>
                    <a:cubicBezTo>
                      <a:pt x="551" y="252"/>
                      <a:pt x="551" y="252"/>
                      <a:pt x="551" y="252"/>
                    </a:cubicBezTo>
                    <a:cubicBezTo>
                      <a:pt x="554" y="252"/>
                      <a:pt x="558" y="252"/>
                      <a:pt x="561" y="252"/>
                    </a:cubicBezTo>
                    <a:cubicBezTo>
                      <a:pt x="561" y="252"/>
                      <a:pt x="561" y="252"/>
                      <a:pt x="561" y="252"/>
                    </a:cubicBezTo>
                    <a:cubicBezTo>
                      <a:pt x="563" y="252"/>
                      <a:pt x="566" y="253"/>
                      <a:pt x="569" y="253"/>
                    </a:cubicBezTo>
                    <a:cubicBezTo>
                      <a:pt x="572" y="253"/>
                      <a:pt x="576" y="254"/>
                      <a:pt x="580" y="254"/>
                    </a:cubicBezTo>
                    <a:cubicBezTo>
                      <a:pt x="582" y="254"/>
                      <a:pt x="583" y="254"/>
                      <a:pt x="584" y="254"/>
                    </a:cubicBezTo>
                    <a:cubicBezTo>
                      <a:pt x="591" y="253"/>
                      <a:pt x="598" y="253"/>
                      <a:pt x="603" y="253"/>
                    </a:cubicBezTo>
                    <a:cubicBezTo>
                      <a:pt x="603" y="253"/>
                      <a:pt x="603" y="253"/>
                      <a:pt x="603" y="253"/>
                    </a:cubicBezTo>
                    <a:cubicBezTo>
                      <a:pt x="610" y="253"/>
                      <a:pt x="618" y="254"/>
                      <a:pt x="627" y="254"/>
                    </a:cubicBezTo>
                    <a:cubicBezTo>
                      <a:pt x="629" y="254"/>
                      <a:pt x="630" y="254"/>
                      <a:pt x="631" y="254"/>
                    </a:cubicBezTo>
                    <a:cubicBezTo>
                      <a:pt x="634" y="254"/>
                      <a:pt x="639" y="253"/>
                      <a:pt x="643" y="252"/>
                    </a:cubicBezTo>
                    <a:cubicBezTo>
                      <a:pt x="644" y="252"/>
                      <a:pt x="645" y="252"/>
                      <a:pt x="645" y="252"/>
                    </a:cubicBezTo>
                    <a:cubicBezTo>
                      <a:pt x="651" y="252"/>
                      <a:pt x="653" y="255"/>
                      <a:pt x="651" y="260"/>
                    </a:cubicBezTo>
                    <a:cubicBezTo>
                      <a:pt x="649" y="264"/>
                      <a:pt x="647" y="268"/>
                      <a:pt x="640" y="270"/>
                    </a:cubicBezTo>
                    <a:cubicBezTo>
                      <a:pt x="635" y="272"/>
                      <a:pt x="629" y="273"/>
                      <a:pt x="623" y="273"/>
                    </a:cubicBezTo>
                    <a:cubicBezTo>
                      <a:pt x="620" y="273"/>
                      <a:pt x="618" y="273"/>
                      <a:pt x="617" y="273"/>
                    </a:cubicBezTo>
                    <a:cubicBezTo>
                      <a:pt x="615" y="273"/>
                      <a:pt x="614" y="273"/>
                      <a:pt x="613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2" y="273"/>
                      <a:pt x="611" y="272"/>
                      <a:pt x="607" y="272"/>
                    </a:cubicBezTo>
                    <a:cubicBezTo>
                      <a:pt x="603" y="271"/>
                      <a:pt x="600" y="271"/>
                      <a:pt x="600" y="271"/>
                    </a:cubicBezTo>
                    <a:cubicBezTo>
                      <a:pt x="600" y="271"/>
                      <a:pt x="600" y="271"/>
                      <a:pt x="600" y="271"/>
                    </a:cubicBezTo>
                    <a:cubicBezTo>
                      <a:pt x="601" y="271"/>
                      <a:pt x="599" y="271"/>
                      <a:pt x="596" y="271"/>
                    </a:cubicBezTo>
                    <a:cubicBezTo>
                      <a:pt x="596" y="271"/>
                      <a:pt x="596" y="271"/>
                      <a:pt x="596" y="271"/>
                    </a:cubicBezTo>
                    <a:cubicBezTo>
                      <a:pt x="594" y="271"/>
                      <a:pt x="594" y="271"/>
                      <a:pt x="594" y="271"/>
                    </a:cubicBezTo>
                    <a:cubicBezTo>
                      <a:pt x="592" y="272"/>
                      <a:pt x="581" y="273"/>
                      <a:pt x="567" y="273"/>
                    </a:cubicBezTo>
                    <a:cubicBezTo>
                      <a:pt x="566" y="273"/>
                      <a:pt x="566" y="273"/>
                      <a:pt x="565" y="273"/>
                    </a:cubicBezTo>
                    <a:cubicBezTo>
                      <a:pt x="546" y="272"/>
                      <a:pt x="526" y="271"/>
                      <a:pt x="508" y="269"/>
                    </a:cubicBezTo>
                    <a:cubicBezTo>
                      <a:pt x="496" y="268"/>
                      <a:pt x="491" y="267"/>
                      <a:pt x="479" y="267"/>
                    </a:cubicBezTo>
                    <a:cubicBezTo>
                      <a:pt x="477" y="267"/>
                      <a:pt x="475" y="267"/>
                      <a:pt x="473" y="267"/>
                    </a:cubicBezTo>
                    <a:cubicBezTo>
                      <a:pt x="446" y="268"/>
                      <a:pt x="473" y="275"/>
                      <a:pt x="451" y="277"/>
                    </a:cubicBezTo>
                    <a:cubicBezTo>
                      <a:pt x="450" y="277"/>
                      <a:pt x="450" y="277"/>
                      <a:pt x="449" y="277"/>
                    </a:cubicBezTo>
                    <a:cubicBezTo>
                      <a:pt x="438" y="277"/>
                      <a:pt x="409" y="271"/>
                      <a:pt x="402" y="270"/>
                    </a:cubicBezTo>
                    <a:cubicBezTo>
                      <a:pt x="389" y="268"/>
                      <a:pt x="371" y="268"/>
                      <a:pt x="354" y="266"/>
                    </a:cubicBezTo>
                    <a:cubicBezTo>
                      <a:pt x="353" y="266"/>
                      <a:pt x="351" y="265"/>
                      <a:pt x="349" y="265"/>
                    </a:cubicBezTo>
                    <a:cubicBezTo>
                      <a:pt x="346" y="265"/>
                      <a:pt x="339" y="264"/>
                      <a:pt x="340" y="262"/>
                    </a:cubicBezTo>
                    <a:cubicBezTo>
                      <a:pt x="341" y="262"/>
                      <a:pt x="344" y="262"/>
                      <a:pt x="343" y="260"/>
                    </a:cubicBezTo>
                    <a:cubicBezTo>
                      <a:pt x="343" y="259"/>
                      <a:pt x="342" y="258"/>
                      <a:pt x="343" y="256"/>
                    </a:cubicBezTo>
                    <a:cubicBezTo>
                      <a:pt x="343" y="253"/>
                      <a:pt x="343" y="252"/>
                      <a:pt x="342" y="252"/>
                    </a:cubicBezTo>
                    <a:cubicBezTo>
                      <a:pt x="342" y="252"/>
                      <a:pt x="342" y="252"/>
                      <a:pt x="342" y="252"/>
                    </a:cubicBezTo>
                    <a:cubicBezTo>
                      <a:pt x="342" y="252"/>
                      <a:pt x="341" y="252"/>
                      <a:pt x="341" y="252"/>
                    </a:cubicBezTo>
                    <a:cubicBezTo>
                      <a:pt x="339" y="252"/>
                      <a:pt x="335" y="252"/>
                      <a:pt x="331" y="252"/>
                    </a:cubicBezTo>
                    <a:cubicBezTo>
                      <a:pt x="326" y="251"/>
                      <a:pt x="319" y="251"/>
                      <a:pt x="312" y="251"/>
                    </a:cubicBezTo>
                    <a:cubicBezTo>
                      <a:pt x="311" y="251"/>
                      <a:pt x="310" y="251"/>
                      <a:pt x="309" y="251"/>
                    </a:cubicBezTo>
                    <a:cubicBezTo>
                      <a:pt x="286" y="251"/>
                      <a:pt x="258" y="253"/>
                      <a:pt x="248" y="253"/>
                    </a:cubicBezTo>
                    <a:cubicBezTo>
                      <a:pt x="235" y="254"/>
                      <a:pt x="203" y="258"/>
                      <a:pt x="179" y="258"/>
                    </a:cubicBezTo>
                    <a:cubicBezTo>
                      <a:pt x="177" y="258"/>
                      <a:pt x="175" y="259"/>
                      <a:pt x="174" y="259"/>
                    </a:cubicBezTo>
                    <a:cubicBezTo>
                      <a:pt x="168" y="259"/>
                      <a:pt x="163" y="258"/>
                      <a:pt x="159" y="258"/>
                    </a:cubicBezTo>
                    <a:cubicBezTo>
                      <a:pt x="155" y="258"/>
                      <a:pt x="151" y="258"/>
                      <a:pt x="149" y="258"/>
                    </a:cubicBezTo>
                    <a:cubicBezTo>
                      <a:pt x="146" y="258"/>
                      <a:pt x="144" y="258"/>
                      <a:pt x="144" y="258"/>
                    </a:cubicBezTo>
                    <a:cubicBezTo>
                      <a:pt x="143" y="259"/>
                      <a:pt x="142" y="260"/>
                      <a:pt x="138" y="262"/>
                    </a:cubicBezTo>
                    <a:cubicBezTo>
                      <a:pt x="131" y="264"/>
                      <a:pt x="121" y="264"/>
                      <a:pt x="114" y="266"/>
                    </a:cubicBezTo>
                    <a:cubicBezTo>
                      <a:pt x="95" y="270"/>
                      <a:pt x="105" y="276"/>
                      <a:pt x="87" y="281"/>
                    </a:cubicBezTo>
                    <a:cubicBezTo>
                      <a:pt x="78" y="284"/>
                      <a:pt x="63" y="285"/>
                      <a:pt x="52" y="287"/>
                    </a:cubicBezTo>
                    <a:cubicBezTo>
                      <a:pt x="42" y="290"/>
                      <a:pt x="38" y="292"/>
                      <a:pt x="29" y="296"/>
                    </a:cubicBezTo>
                    <a:cubicBezTo>
                      <a:pt x="24" y="298"/>
                      <a:pt x="17" y="300"/>
                      <a:pt x="12" y="302"/>
                    </a:cubicBezTo>
                    <a:cubicBezTo>
                      <a:pt x="3" y="306"/>
                      <a:pt x="14" y="312"/>
                      <a:pt x="14" y="317"/>
                    </a:cubicBezTo>
                    <a:cubicBezTo>
                      <a:pt x="14" y="319"/>
                      <a:pt x="13" y="321"/>
                      <a:pt x="12" y="322"/>
                    </a:cubicBezTo>
                    <a:cubicBezTo>
                      <a:pt x="8" y="327"/>
                      <a:pt x="0" y="331"/>
                      <a:pt x="4" y="332"/>
                    </a:cubicBezTo>
                    <a:cubicBezTo>
                      <a:pt x="8" y="334"/>
                      <a:pt x="12" y="335"/>
                      <a:pt x="9" y="335"/>
                    </a:cubicBezTo>
                    <a:cubicBezTo>
                      <a:pt x="7" y="335"/>
                      <a:pt x="5" y="335"/>
                      <a:pt x="5" y="335"/>
                    </a:cubicBezTo>
                    <a:cubicBezTo>
                      <a:pt x="5" y="336"/>
                      <a:pt x="6" y="337"/>
                      <a:pt x="7" y="337"/>
                    </a:cubicBezTo>
                    <a:cubicBezTo>
                      <a:pt x="8" y="337"/>
                      <a:pt x="8" y="337"/>
                      <a:pt x="8" y="337"/>
                    </a:cubicBezTo>
                    <a:cubicBezTo>
                      <a:pt x="8" y="337"/>
                      <a:pt x="8" y="337"/>
                      <a:pt x="9" y="337"/>
                    </a:cubicBezTo>
                    <a:cubicBezTo>
                      <a:pt x="9" y="337"/>
                      <a:pt x="10" y="337"/>
                      <a:pt x="10" y="337"/>
                    </a:cubicBezTo>
                    <a:cubicBezTo>
                      <a:pt x="10" y="337"/>
                      <a:pt x="9" y="337"/>
                      <a:pt x="8" y="337"/>
                    </a:cubicBezTo>
                    <a:cubicBezTo>
                      <a:pt x="8" y="337"/>
                      <a:pt x="8" y="337"/>
                      <a:pt x="8" y="337"/>
                    </a:cubicBezTo>
                    <a:cubicBezTo>
                      <a:pt x="7" y="337"/>
                      <a:pt x="7" y="339"/>
                      <a:pt x="14" y="339"/>
                    </a:cubicBezTo>
                    <a:cubicBezTo>
                      <a:pt x="21" y="340"/>
                      <a:pt x="26" y="340"/>
                      <a:pt x="24" y="340"/>
                    </a:cubicBezTo>
                    <a:cubicBezTo>
                      <a:pt x="22" y="340"/>
                      <a:pt x="21" y="341"/>
                      <a:pt x="24" y="341"/>
                    </a:cubicBezTo>
                    <a:cubicBezTo>
                      <a:pt x="26" y="341"/>
                      <a:pt x="28" y="342"/>
                      <a:pt x="33" y="344"/>
                    </a:cubicBezTo>
                    <a:cubicBezTo>
                      <a:pt x="37" y="345"/>
                      <a:pt x="52" y="348"/>
                      <a:pt x="61" y="352"/>
                    </a:cubicBezTo>
                    <a:cubicBezTo>
                      <a:pt x="66" y="355"/>
                      <a:pt x="72" y="357"/>
                      <a:pt x="85" y="359"/>
                    </a:cubicBezTo>
                    <a:cubicBezTo>
                      <a:pt x="96" y="361"/>
                      <a:pt x="104" y="363"/>
                      <a:pt x="117" y="364"/>
                    </a:cubicBezTo>
                    <a:cubicBezTo>
                      <a:pt x="119" y="365"/>
                      <a:pt x="121" y="365"/>
                      <a:pt x="123" y="365"/>
                    </a:cubicBezTo>
                    <a:cubicBezTo>
                      <a:pt x="131" y="365"/>
                      <a:pt x="135" y="363"/>
                      <a:pt x="144" y="362"/>
                    </a:cubicBezTo>
                    <a:cubicBezTo>
                      <a:pt x="153" y="362"/>
                      <a:pt x="160" y="362"/>
                      <a:pt x="166" y="362"/>
                    </a:cubicBezTo>
                    <a:cubicBezTo>
                      <a:pt x="171" y="362"/>
                      <a:pt x="175" y="362"/>
                      <a:pt x="179" y="362"/>
                    </a:cubicBezTo>
                    <a:cubicBezTo>
                      <a:pt x="184" y="362"/>
                      <a:pt x="188" y="362"/>
                      <a:pt x="193" y="362"/>
                    </a:cubicBezTo>
                    <a:cubicBezTo>
                      <a:pt x="197" y="362"/>
                      <a:pt x="202" y="362"/>
                      <a:pt x="208" y="362"/>
                    </a:cubicBezTo>
                    <a:cubicBezTo>
                      <a:pt x="222" y="362"/>
                      <a:pt x="240" y="357"/>
                      <a:pt x="256" y="357"/>
                    </a:cubicBezTo>
                    <a:cubicBezTo>
                      <a:pt x="259" y="357"/>
                      <a:pt x="261" y="358"/>
                      <a:pt x="263" y="358"/>
                    </a:cubicBezTo>
                    <a:cubicBezTo>
                      <a:pt x="284" y="360"/>
                      <a:pt x="280" y="366"/>
                      <a:pt x="298" y="366"/>
                    </a:cubicBezTo>
                    <a:cubicBezTo>
                      <a:pt x="302" y="366"/>
                      <a:pt x="306" y="365"/>
                      <a:pt x="312" y="365"/>
                    </a:cubicBezTo>
                    <a:cubicBezTo>
                      <a:pt x="317" y="364"/>
                      <a:pt x="321" y="364"/>
                      <a:pt x="324" y="364"/>
                    </a:cubicBezTo>
                    <a:cubicBezTo>
                      <a:pt x="337" y="364"/>
                      <a:pt x="338" y="367"/>
                      <a:pt x="337" y="371"/>
                    </a:cubicBezTo>
                    <a:cubicBezTo>
                      <a:pt x="336" y="375"/>
                      <a:pt x="337" y="379"/>
                      <a:pt x="335" y="379"/>
                    </a:cubicBezTo>
                    <a:cubicBezTo>
                      <a:pt x="335" y="379"/>
                      <a:pt x="335" y="379"/>
                      <a:pt x="335" y="379"/>
                    </a:cubicBezTo>
                    <a:cubicBezTo>
                      <a:pt x="335" y="379"/>
                      <a:pt x="335" y="379"/>
                      <a:pt x="335" y="379"/>
                    </a:cubicBezTo>
                    <a:cubicBezTo>
                      <a:pt x="333" y="379"/>
                      <a:pt x="326" y="382"/>
                      <a:pt x="330" y="385"/>
                    </a:cubicBezTo>
                    <a:cubicBezTo>
                      <a:pt x="332" y="387"/>
                      <a:pt x="337" y="388"/>
                      <a:pt x="344" y="390"/>
                    </a:cubicBezTo>
                    <a:cubicBezTo>
                      <a:pt x="350" y="391"/>
                      <a:pt x="355" y="393"/>
                      <a:pt x="359" y="395"/>
                    </a:cubicBezTo>
                    <a:cubicBezTo>
                      <a:pt x="366" y="398"/>
                      <a:pt x="374" y="402"/>
                      <a:pt x="376" y="406"/>
                    </a:cubicBezTo>
                    <a:cubicBezTo>
                      <a:pt x="378" y="408"/>
                      <a:pt x="379" y="410"/>
                      <a:pt x="380" y="411"/>
                    </a:cubicBezTo>
                    <a:cubicBezTo>
                      <a:pt x="382" y="414"/>
                      <a:pt x="391" y="416"/>
                      <a:pt x="388" y="419"/>
                    </a:cubicBezTo>
                    <a:cubicBezTo>
                      <a:pt x="386" y="422"/>
                      <a:pt x="369" y="423"/>
                      <a:pt x="369" y="425"/>
                    </a:cubicBezTo>
                    <a:cubicBezTo>
                      <a:pt x="368" y="429"/>
                      <a:pt x="362" y="433"/>
                      <a:pt x="360" y="437"/>
                    </a:cubicBezTo>
                    <a:cubicBezTo>
                      <a:pt x="356" y="442"/>
                      <a:pt x="386" y="450"/>
                      <a:pt x="392" y="455"/>
                    </a:cubicBezTo>
                    <a:cubicBezTo>
                      <a:pt x="396" y="459"/>
                      <a:pt x="394" y="465"/>
                      <a:pt x="398" y="468"/>
                    </a:cubicBezTo>
                    <a:cubicBezTo>
                      <a:pt x="400" y="470"/>
                      <a:pt x="414" y="475"/>
                      <a:pt x="416" y="477"/>
                    </a:cubicBezTo>
                    <a:cubicBezTo>
                      <a:pt x="418" y="481"/>
                      <a:pt x="430" y="486"/>
                      <a:pt x="435" y="489"/>
                    </a:cubicBezTo>
                    <a:cubicBezTo>
                      <a:pt x="435" y="490"/>
                      <a:pt x="436" y="492"/>
                      <a:pt x="436" y="494"/>
                    </a:cubicBezTo>
                    <a:cubicBezTo>
                      <a:pt x="436" y="496"/>
                      <a:pt x="445" y="498"/>
                      <a:pt x="456" y="498"/>
                    </a:cubicBezTo>
                    <a:cubicBezTo>
                      <a:pt x="459" y="498"/>
                      <a:pt x="462" y="498"/>
                      <a:pt x="464" y="498"/>
                    </a:cubicBezTo>
                    <a:cubicBezTo>
                      <a:pt x="469" y="498"/>
                      <a:pt x="473" y="498"/>
                      <a:pt x="477" y="498"/>
                    </a:cubicBezTo>
                    <a:cubicBezTo>
                      <a:pt x="485" y="497"/>
                      <a:pt x="493" y="497"/>
                      <a:pt x="501" y="497"/>
                    </a:cubicBezTo>
                    <a:cubicBezTo>
                      <a:pt x="515" y="497"/>
                      <a:pt x="531" y="496"/>
                      <a:pt x="539" y="495"/>
                    </a:cubicBezTo>
                    <a:cubicBezTo>
                      <a:pt x="544" y="494"/>
                      <a:pt x="549" y="494"/>
                      <a:pt x="554" y="493"/>
                    </a:cubicBezTo>
                    <a:cubicBezTo>
                      <a:pt x="570" y="490"/>
                      <a:pt x="579" y="486"/>
                      <a:pt x="591" y="483"/>
                    </a:cubicBezTo>
                    <a:cubicBezTo>
                      <a:pt x="599" y="480"/>
                      <a:pt x="607" y="478"/>
                      <a:pt x="612" y="476"/>
                    </a:cubicBezTo>
                    <a:cubicBezTo>
                      <a:pt x="621" y="472"/>
                      <a:pt x="622" y="468"/>
                      <a:pt x="622" y="468"/>
                    </a:cubicBezTo>
                    <a:cubicBezTo>
                      <a:pt x="621" y="468"/>
                      <a:pt x="621" y="468"/>
                      <a:pt x="621" y="468"/>
                    </a:cubicBezTo>
                    <a:cubicBezTo>
                      <a:pt x="621" y="468"/>
                      <a:pt x="621" y="468"/>
                      <a:pt x="621" y="468"/>
                    </a:cubicBezTo>
                    <a:cubicBezTo>
                      <a:pt x="620" y="468"/>
                      <a:pt x="621" y="466"/>
                      <a:pt x="633" y="465"/>
                    </a:cubicBezTo>
                    <a:cubicBezTo>
                      <a:pt x="640" y="464"/>
                      <a:pt x="648" y="464"/>
                      <a:pt x="653" y="462"/>
                    </a:cubicBezTo>
                    <a:cubicBezTo>
                      <a:pt x="656" y="461"/>
                      <a:pt x="657" y="460"/>
                      <a:pt x="658" y="458"/>
                    </a:cubicBezTo>
                    <a:cubicBezTo>
                      <a:pt x="658" y="456"/>
                      <a:pt x="658" y="454"/>
                      <a:pt x="658" y="454"/>
                    </a:cubicBezTo>
                    <a:cubicBezTo>
                      <a:pt x="658" y="454"/>
                      <a:pt x="658" y="454"/>
                      <a:pt x="658" y="454"/>
                    </a:cubicBezTo>
                    <a:cubicBezTo>
                      <a:pt x="658" y="454"/>
                      <a:pt x="658" y="454"/>
                      <a:pt x="657" y="454"/>
                    </a:cubicBezTo>
                    <a:cubicBezTo>
                      <a:pt x="657" y="454"/>
                      <a:pt x="657" y="455"/>
                      <a:pt x="657" y="455"/>
                    </a:cubicBezTo>
                    <a:cubicBezTo>
                      <a:pt x="657" y="455"/>
                      <a:pt x="655" y="453"/>
                      <a:pt x="653" y="450"/>
                    </a:cubicBezTo>
                    <a:cubicBezTo>
                      <a:pt x="651" y="448"/>
                      <a:pt x="664" y="444"/>
                      <a:pt x="679" y="442"/>
                    </a:cubicBezTo>
                    <a:cubicBezTo>
                      <a:pt x="687" y="440"/>
                      <a:pt x="697" y="438"/>
                      <a:pt x="704" y="437"/>
                    </a:cubicBezTo>
                    <a:cubicBezTo>
                      <a:pt x="718" y="434"/>
                      <a:pt x="730" y="427"/>
                      <a:pt x="731" y="423"/>
                    </a:cubicBezTo>
                    <a:cubicBezTo>
                      <a:pt x="732" y="420"/>
                      <a:pt x="732" y="416"/>
                      <a:pt x="730" y="415"/>
                    </a:cubicBezTo>
                    <a:cubicBezTo>
                      <a:pt x="727" y="411"/>
                      <a:pt x="716" y="409"/>
                      <a:pt x="715" y="405"/>
                    </a:cubicBezTo>
                    <a:cubicBezTo>
                      <a:pt x="715" y="403"/>
                      <a:pt x="713" y="402"/>
                      <a:pt x="712" y="400"/>
                    </a:cubicBezTo>
                    <a:cubicBezTo>
                      <a:pt x="710" y="397"/>
                      <a:pt x="722" y="393"/>
                      <a:pt x="729" y="391"/>
                    </a:cubicBezTo>
                    <a:cubicBezTo>
                      <a:pt x="734" y="389"/>
                      <a:pt x="739" y="388"/>
                      <a:pt x="742" y="387"/>
                    </a:cubicBezTo>
                    <a:cubicBezTo>
                      <a:pt x="757" y="383"/>
                      <a:pt x="772" y="378"/>
                      <a:pt x="790" y="374"/>
                    </a:cubicBezTo>
                    <a:cubicBezTo>
                      <a:pt x="815" y="368"/>
                      <a:pt x="831" y="364"/>
                      <a:pt x="845" y="357"/>
                    </a:cubicBezTo>
                    <a:cubicBezTo>
                      <a:pt x="849" y="355"/>
                      <a:pt x="853" y="353"/>
                      <a:pt x="857" y="351"/>
                    </a:cubicBezTo>
                    <a:cubicBezTo>
                      <a:pt x="863" y="348"/>
                      <a:pt x="867" y="344"/>
                      <a:pt x="867" y="343"/>
                    </a:cubicBezTo>
                    <a:cubicBezTo>
                      <a:pt x="868" y="342"/>
                      <a:pt x="862" y="341"/>
                      <a:pt x="853" y="341"/>
                    </a:cubicBezTo>
                    <a:cubicBezTo>
                      <a:pt x="850" y="341"/>
                      <a:pt x="847" y="341"/>
                      <a:pt x="844" y="341"/>
                    </a:cubicBezTo>
                    <a:cubicBezTo>
                      <a:pt x="836" y="342"/>
                      <a:pt x="827" y="342"/>
                      <a:pt x="819" y="343"/>
                    </a:cubicBezTo>
                    <a:cubicBezTo>
                      <a:pt x="813" y="343"/>
                      <a:pt x="794" y="345"/>
                      <a:pt x="788" y="345"/>
                    </a:cubicBezTo>
                    <a:cubicBezTo>
                      <a:pt x="788" y="345"/>
                      <a:pt x="788" y="345"/>
                      <a:pt x="787" y="345"/>
                    </a:cubicBezTo>
                    <a:cubicBezTo>
                      <a:pt x="781" y="345"/>
                      <a:pt x="777" y="344"/>
                      <a:pt x="772" y="343"/>
                    </a:cubicBezTo>
                    <a:cubicBezTo>
                      <a:pt x="765" y="341"/>
                      <a:pt x="766" y="337"/>
                      <a:pt x="753" y="334"/>
                    </a:cubicBezTo>
                    <a:cubicBezTo>
                      <a:pt x="751" y="334"/>
                      <a:pt x="748" y="333"/>
                      <a:pt x="746" y="333"/>
                    </a:cubicBezTo>
                    <a:cubicBezTo>
                      <a:pt x="733" y="330"/>
                      <a:pt x="723" y="328"/>
                      <a:pt x="721" y="328"/>
                    </a:cubicBezTo>
                    <a:cubicBezTo>
                      <a:pt x="721" y="328"/>
                      <a:pt x="721" y="328"/>
                      <a:pt x="721" y="328"/>
                    </a:cubicBezTo>
                    <a:cubicBezTo>
                      <a:pt x="721" y="328"/>
                      <a:pt x="721" y="328"/>
                      <a:pt x="720" y="328"/>
                    </a:cubicBezTo>
                    <a:cubicBezTo>
                      <a:pt x="719" y="328"/>
                      <a:pt x="712" y="326"/>
                      <a:pt x="704" y="322"/>
                    </a:cubicBezTo>
                    <a:cubicBezTo>
                      <a:pt x="700" y="320"/>
                      <a:pt x="696" y="318"/>
                      <a:pt x="693" y="316"/>
                    </a:cubicBezTo>
                    <a:cubicBezTo>
                      <a:pt x="686" y="312"/>
                      <a:pt x="683" y="308"/>
                      <a:pt x="683" y="308"/>
                    </a:cubicBezTo>
                    <a:cubicBezTo>
                      <a:pt x="684" y="308"/>
                      <a:pt x="684" y="308"/>
                      <a:pt x="684" y="308"/>
                    </a:cubicBezTo>
                    <a:cubicBezTo>
                      <a:pt x="684" y="308"/>
                      <a:pt x="684" y="308"/>
                      <a:pt x="684" y="308"/>
                    </a:cubicBezTo>
                    <a:cubicBezTo>
                      <a:pt x="684" y="308"/>
                      <a:pt x="680" y="306"/>
                      <a:pt x="671" y="304"/>
                    </a:cubicBezTo>
                    <a:cubicBezTo>
                      <a:pt x="661" y="301"/>
                      <a:pt x="661" y="299"/>
                      <a:pt x="662" y="299"/>
                    </a:cubicBezTo>
                    <a:cubicBezTo>
                      <a:pt x="662" y="299"/>
                      <a:pt x="662" y="299"/>
                      <a:pt x="662" y="299"/>
                    </a:cubicBezTo>
                    <a:cubicBezTo>
                      <a:pt x="662" y="299"/>
                      <a:pt x="662" y="299"/>
                      <a:pt x="662" y="299"/>
                    </a:cubicBezTo>
                    <a:cubicBezTo>
                      <a:pt x="663" y="299"/>
                      <a:pt x="655" y="296"/>
                      <a:pt x="645" y="292"/>
                    </a:cubicBezTo>
                    <a:cubicBezTo>
                      <a:pt x="639" y="290"/>
                      <a:pt x="634" y="288"/>
                      <a:pt x="629" y="285"/>
                    </a:cubicBezTo>
                    <a:cubicBezTo>
                      <a:pt x="621" y="281"/>
                      <a:pt x="618" y="278"/>
                      <a:pt x="619" y="278"/>
                    </a:cubicBezTo>
                    <a:cubicBezTo>
                      <a:pt x="619" y="278"/>
                      <a:pt x="619" y="278"/>
                      <a:pt x="619" y="278"/>
                    </a:cubicBezTo>
                    <a:cubicBezTo>
                      <a:pt x="619" y="278"/>
                      <a:pt x="623" y="280"/>
                      <a:pt x="629" y="282"/>
                    </a:cubicBezTo>
                    <a:cubicBezTo>
                      <a:pt x="632" y="283"/>
                      <a:pt x="636" y="283"/>
                      <a:pt x="639" y="283"/>
                    </a:cubicBezTo>
                    <a:cubicBezTo>
                      <a:pt x="642" y="283"/>
                      <a:pt x="645" y="283"/>
                      <a:pt x="646" y="282"/>
                    </a:cubicBezTo>
                    <a:cubicBezTo>
                      <a:pt x="647" y="281"/>
                      <a:pt x="648" y="280"/>
                      <a:pt x="648" y="280"/>
                    </a:cubicBezTo>
                    <a:cubicBezTo>
                      <a:pt x="648" y="280"/>
                      <a:pt x="648" y="280"/>
                      <a:pt x="648" y="281"/>
                    </a:cubicBezTo>
                    <a:cubicBezTo>
                      <a:pt x="648" y="282"/>
                      <a:pt x="659" y="285"/>
                      <a:pt x="666" y="288"/>
                    </a:cubicBezTo>
                    <a:cubicBezTo>
                      <a:pt x="671" y="290"/>
                      <a:pt x="675" y="292"/>
                      <a:pt x="680" y="294"/>
                    </a:cubicBezTo>
                    <a:cubicBezTo>
                      <a:pt x="687" y="296"/>
                      <a:pt x="703" y="299"/>
                      <a:pt x="705" y="303"/>
                    </a:cubicBezTo>
                    <a:cubicBezTo>
                      <a:pt x="709" y="309"/>
                      <a:pt x="718" y="309"/>
                      <a:pt x="731" y="313"/>
                    </a:cubicBezTo>
                    <a:cubicBezTo>
                      <a:pt x="735" y="314"/>
                      <a:pt x="743" y="317"/>
                      <a:pt x="749" y="320"/>
                    </a:cubicBezTo>
                    <a:cubicBezTo>
                      <a:pt x="757" y="324"/>
                      <a:pt x="760" y="330"/>
                      <a:pt x="766" y="334"/>
                    </a:cubicBezTo>
                    <a:cubicBezTo>
                      <a:pt x="768" y="336"/>
                      <a:pt x="771" y="336"/>
                      <a:pt x="778" y="336"/>
                    </a:cubicBezTo>
                    <a:cubicBezTo>
                      <a:pt x="781" y="336"/>
                      <a:pt x="785" y="336"/>
                      <a:pt x="791" y="336"/>
                    </a:cubicBezTo>
                    <a:cubicBezTo>
                      <a:pt x="809" y="335"/>
                      <a:pt x="826" y="332"/>
                      <a:pt x="843" y="330"/>
                    </a:cubicBezTo>
                    <a:cubicBezTo>
                      <a:pt x="872" y="327"/>
                      <a:pt x="883" y="325"/>
                      <a:pt x="907" y="322"/>
                    </a:cubicBezTo>
                    <a:cubicBezTo>
                      <a:pt x="913" y="322"/>
                      <a:pt x="919" y="320"/>
                      <a:pt x="926" y="318"/>
                    </a:cubicBezTo>
                    <a:cubicBezTo>
                      <a:pt x="936" y="316"/>
                      <a:pt x="945" y="314"/>
                      <a:pt x="946" y="312"/>
                    </a:cubicBezTo>
                    <a:cubicBezTo>
                      <a:pt x="947" y="311"/>
                      <a:pt x="951" y="310"/>
                      <a:pt x="952" y="310"/>
                    </a:cubicBezTo>
                    <a:cubicBezTo>
                      <a:pt x="953" y="310"/>
                      <a:pt x="953" y="310"/>
                      <a:pt x="953" y="310"/>
                    </a:cubicBezTo>
                    <a:cubicBezTo>
                      <a:pt x="953" y="310"/>
                      <a:pt x="953" y="310"/>
                      <a:pt x="953" y="310"/>
                    </a:cubicBezTo>
                    <a:cubicBezTo>
                      <a:pt x="955" y="310"/>
                      <a:pt x="965" y="307"/>
                      <a:pt x="965" y="303"/>
                    </a:cubicBezTo>
                    <a:cubicBezTo>
                      <a:pt x="965" y="301"/>
                      <a:pt x="960" y="299"/>
                      <a:pt x="945" y="298"/>
                    </a:cubicBezTo>
                    <a:cubicBezTo>
                      <a:pt x="936" y="298"/>
                      <a:pt x="929" y="297"/>
                      <a:pt x="925" y="295"/>
                    </a:cubicBezTo>
                    <a:cubicBezTo>
                      <a:pt x="922" y="294"/>
                      <a:pt x="919" y="293"/>
                      <a:pt x="915" y="293"/>
                    </a:cubicBezTo>
                    <a:cubicBezTo>
                      <a:pt x="911" y="293"/>
                      <a:pt x="907" y="294"/>
                      <a:pt x="900" y="295"/>
                    </a:cubicBezTo>
                    <a:cubicBezTo>
                      <a:pt x="894" y="297"/>
                      <a:pt x="887" y="298"/>
                      <a:pt x="879" y="298"/>
                    </a:cubicBezTo>
                    <a:cubicBezTo>
                      <a:pt x="874" y="298"/>
                      <a:pt x="869" y="298"/>
                      <a:pt x="864" y="297"/>
                    </a:cubicBezTo>
                    <a:cubicBezTo>
                      <a:pt x="864" y="296"/>
                      <a:pt x="859" y="293"/>
                      <a:pt x="855" y="292"/>
                    </a:cubicBezTo>
                    <a:cubicBezTo>
                      <a:pt x="854" y="291"/>
                      <a:pt x="852" y="290"/>
                      <a:pt x="851" y="290"/>
                    </a:cubicBezTo>
                    <a:cubicBezTo>
                      <a:pt x="850" y="290"/>
                      <a:pt x="849" y="291"/>
                      <a:pt x="848" y="291"/>
                    </a:cubicBezTo>
                    <a:cubicBezTo>
                      <a:pt x="847" y="291"/>
                      <a:pt x="847" y="291"/>
                      <a:pt x="846" y="291"/>
                    </a:cubicBezTo>
                    <a:cubicBezTo>
                      <a:pt x="844" y="291"/>
                      <a:pt x="843" y="291"/>
                      <a:pt x="842" y="290"/>
                    </a:cubicBezTo>
                    <a:cubicBezTo>
                      <a:pt x="837" y="287"/>
                      <a:pt x="825" y="284"/>
                      <a:pt x="820" y="282"/>
                    </a:cubicBezTo>
                    <a:cubicBezTo>
                      <a:pt x="814" y="280"/>
                      <a:pt x="811" y="278"/>
                      <a:pt x="814" y="277"/>
                    </a:cubicBezTo>
                    <a:cubicBezTo>
                      <a:pt x="816" y="276"/>
                      <a:pt x="817" y="276"/>
                      <a:pt x="819" y="276"/>
                    </a:cubicBezTo>
                    <a:cubicBezTo>
                      <a:pt x="819" y="276"/>
                      <a:pt x="819" y="276"/>
                      <a:pt x="819" y="276"/>
                    </a:cubicBezTo>
                    <a:cubicBezTo>
                      <a:pt x="820" y="276"/>
                      <a:pt x="820" y="276"/>
                      <a:pt x="820" y="276"/>
                    </a:cubicBezTo>
                    <a:cubicBezTo>
                      <a:pt x="822" y="276"/>
                      <a:pt x="823" y="276"/>
                      <a:pt x="823" y="275"/>
                    </a:cubicBezTo>
                    <a:cubicBezTo>
                      <a:pt x="823" y="275"/>
                      <a:pt x="823" y="275"/>
                      <a:pt x="824" y="275"/>
                    </a:cubicBezTo>
                    <a:cubicBezTo>
                      <a:pt x="824" y="275"/>
                      <a:pt x="824" y="275"/>
                      <a:pt x="824" y="275"/>
                    </a:cubicBezTo>
                    <a:cubicBezTo>
                      <a:pt x="826" y="275"/>
                      <a:pt x="833" y="275"/>
                      <a:pt x="839" y="277"/>
                    </a:cubicBezTo>
                    <a:cubicBezTo>
                      <a:pt x="845" y="278"/>
                      <a:pt x="849" y="280"/>
                      <a:pt x="848" y="280"/>
                    </a:cubicBezTo>
                    <a:cubicBezTo>
                      <a:pt x="848" y="280"/>
                      <a:pt x="848" y="280"/>
                      <a:pt x="848" y="280"/>
                    </a:cubicBezTo>
                    <a:cubicBezTo>
                      <a:pt x="848" y="280"/>
                      <a:pt x="848" y="280"/>
                      <a:pt x="848" y="280"/>
                    </a:cubicBezTo>
                    <a:cubicBezTo>
                      <a:pt x="847" y="280"/>
                      <a:pt x="857" y="283"/>
                      <a:pt x="872" y="286"/>
                    </a:cubicBezTo>
                    <a:cubicBezTo>
                      <a:pt x="882" y="287"/>
                      <a:pt x="893" y="289"/>
                      <a:pt x="899" y="289"/>
                    </a:cubicBezTo>
                    <a:cubicBezTo>
                      <a:pt x="901" y="289"/>
                      <a:pt x="903" y="289"/>
                      <a:pt x="904" y="288"/>
                    </a:cubicBezTo>
                    <a:cubicBezTo>
                      <a:pt x="908" y="287"/>
                      <a:pt x="914" y="286"/>
                      <a:pt x="920" y="286"/>
                    </a:cubicBezTo>
                    <a:cubicBezTo>
                      <a:pt x="923" y="286"/>
                      <a:pt x="925" y="286"/>
                      <a:pt x="927" y="287"/>
                    </a:cubicBezTo>
                    <a:cubicBezTo>
                      <a:pt x="939" y="292"/>
                      <a:pt x="933" y="290"/>
                      <a:pt x="950" y="291"/>
                    </a:cubicBezTo>
                    <a:cubicBezTo>
                      <a:pt x="961" y="292"/>
                      <a:pt x="996" y="292"/>
                      <a:pt x="1022" y="292"/>
                    </a:cubicBezTo>
                    <a:cubicBezTo>
                      <a:pt x="1039" y="293"/>
                      <a:pt x="1052" y="294"/>
                      <a:pt x="1055" y="294"/>
                    </a:cubicBezTo>
                    <a:cubicBezTo>
                      <a:pt x="1055" y="294"/>
                      <a:pt x="1055" y="294"/>
                      <a:pt x="1056" y="294"/>
                    </a:cubicBezTo>
                    <a:cubicBezTo>
                      <a:pt x="1056" y="294"/>
                      <a:pt x="1056" y="294"/>
                      <a:pt x="1056" y="294"/>
                    </a:cubicBezTo>
                    <a:cubicBezTo>
                      <a:pt x="1057" y="294"/>
                      <a:pt x="1058" y="296"/>
                      <a:pt x="1066" y="298"/>
                    </a:cubicBezTo>
                    <a:cubicBezTo>
                      <a:pt x="1074" y="299"/>
                      <a:pt x="1077" y="300"/>
                      <a:pt x="1086" y="301"/>
                    </a:cubicBezTo>
                    <a:cubicBezTo>
                      <a:pt x="1088" y="301"/>
                      <a:pt x="1090" y="301"/>
                      <a:pt x="1092" y="301"/>
                    </a:cubicBezTo>
                    <a:cubicBezTo>
                      <a:pt x="1095" y="301"/>
                      <a:pt x="1098" y="301"/>
                      <a:pt x="1100" y="301"/>
                    </a:cubicBezTo>
                    <a:cubicBezTo>
                      <a:pt x="1102" y="301"/>
                      <a:pt x="1103" y="301"/>
                      <a:pt x="1104" y="301"/>
                    </a:cubicBezTo>
                    <a:cubicBezTo>
                      <a:pt x="1104" y="301"/>
                      <a:pt x="1104" y="301"/>
                      <a:pt x="1104" y="301"/>
                    </a:cubicBezTo>
                    <a:cubicBezTo>
                      <a:pt x="1105" y="301"/>
                      <a:pt x="1103" y="302"/>
                      <a:pt x="1097" y="303"/>
                    </a:cubicBezTo>
                    <a:cubicBezTo>
                      <a:pt x="1091" y="304"/>
                      <a:pt x="1093" y="306"/>
                      <a:pt x="1110" y="308"/>
                    </a:cubicBezTo>
                    <a:cubicBezTo>
                      <a:pt x="1112" y="308"/>
                      <a:pt x="1113" y="308"/>
                      <a:pt x="1115" y="308"/>
                    </a:cubicBezTo>
                    <a:cubicBezTo>
                      <a:pt x="1116" y="308"/>
                      <a:pt x="1116" y="308"/>
                      <a:pt x="1117" y="308"/>
                    </a:cubicBezTo>
                    <a:cubicBezTo>
                      <a:pt x="1132" y="308"/>
                      <a:pt x="1131" y="303"/>
                      <a:pt x="1133" y="303"/>
                    </a:cubicBezTo>
                    <a:cubicBezTo>
                      <a:pt x="1133" y="303"/>
                      <a:pt x="1133" y="303"/>
                      <a:pt x="1133" y="303"/>
                    </a:cubicBezTo>
                    <a:cubicBezTo>
                      <a:pt x="1135" y="303"/>
                      <a:pt x="1135" y="303"/>
                      <a:pt x="1133" y="304"/>
                    </a:cubicBezTo>
                    <a:cubicBezTo>
                      <a:pt x="1131" y="305"/>
                      <a:pt x="1131" y="309"/>
                      <a:pt x="1135" y="313"/>
                    </a:cubicBezTo>
                    <a:cubicBezTo>
                      <a:pt x="1140" y="320"/>
                      <a:pt x="1157" y="328"/>
                      <a:pt x="1166" y="333"/>
                    </a:cubicBezTo>
                    <a:cubicBezTo>
                      <a:pt x="1174" y="337"/>
                      <a:pt x="1186" y="342"/>
                      <a:pt x="1191" y="346"/>
                    </a:cubicBezTo>
                    <a:cubicBezTo>
                      <a:pt x="1196" y="351"/>
                      <a:pt x="1199" y="352"/>
                      <a:pt x="1203" y="352"/>
                    </a:cubicBezTo>
                    <a:cubicBezTo>
                      <a:pt x="1204" y="352"/>
                      <a:pt x="1204" y="352"/>
                      <a:pt x="1205" y="352"/>
                    </a:cubicBezTo>
                    <a:cubicBezTo>
                      <a:pt x="1219" y="351"/>
                      <a:pt x="1224" y="347"/>
                      <a:pt x="1230" y="346"/>
                    </a:cubicBezTo>
                    <a:cubicBezTo>
                      <a:pt x="1233" y="345"/>
                      <a:pt x="1237" y="345"/>
                      <a:pt x="1236" y="343"/>
                    </a:cubicBezTo>
                    <a:cubicBezTo>
                      <a:pt x="1234" y="338"/>
                      <a:pt x="1243" y="334"/>
                      <a:pt x="1237" y="329"/>
                    </a:cubicBezTo>
                    <a:cubicBezTo>
                      <a:pt x="1235" y="327"/>
                      <a:pt x="1256" y="323"/>
                      <a:pt x="1274" y="318"/>
                    </a:cubicBezTo>
                    <a:cubicBezTo>
                      <a:pt x="1287" y="315"/>
                      <a:pt x="1297" y="313"/>
                      <a:pt x="1296" y="313"/>
                    </a:cubicBezTo>
                    <a:cubicBezTo>
                      <a:pt x="1296" y="313"/>
                      <a:pt x="1296" y="313"/>
                      <a:pt x="1296" y="313"/>
                    </a:cubicBezTo>
                    <a:cubicBezTo>
                      <a:pt x="1296" y="313"/>
                      <a:pt x="1296" y="313"/>
                      <a:pt x="1296" y="313"/>
                    </a:cubicBezTo>
                    <a:cubicBezTo>
                      <a:pt x="1295" y="313"/>
                      <a:pt x="1305" y="311"/>
                      <a:pt x="1314" y="309"/>
                    </a:cubicBezTo>
                    <a:cubicBezTo>
                      <a:pt x="1323" y="306"/>
                      <a:pt x="1327" y="303"/>
                      <a:pt x="1330" y="303"/>
                    </a:cubicBezTo>
                    <a:cubicBezTo>
                      <a:pt x="1330" y="303"/>
                      <a:pt x="1331" y="303"/>
                      <a:pt x="1331" y="303"/>
                    </a:cubicBezTo>
                    <a:cubicBezTo>
                      <a:pt x="1333" y="304"/>
                      <a:pt x="1337" y="304"/>
                      <a:pt x="1338" y="305"/>
                    </a:cubicBezTo>
                    <a:cubicBezTo>
                      <a:pt x="1338" y="305"/>
                      <a:pt x="1339" y="305"/>
                      <a:pt x="1340" y="305"/>
                    </a:cubicBezTo>
                    <a:cubicBezTo>
                      <a:pt x="1341" y="305"/>
                      <a:pt x="1342" y="305"/>
                      <a:pt x="1342" y="305"/>
                    </a:cubicBezTo>
                    <a:cubicBezTo>
                      <a:pt x="1342" y="304"/>
                      <a:pt x="1341" y="304"/>
                      <a:pt x="1342" y="304"/>
                    </a:cubicBezTo>
                    <a:cubicBezTo>
                      <a:pt x="1342" y="304"/>
                      <a:pt x="1342" y="304"/>
                      <a:pt x="1342" y="304"/>
                    </a:cubicBezTo>
                    <a:cubicBezTo>
                      <a:pt x="1342" y="304"/>
                      <a:pt x="1343" y="304"/>
                      <a:pt x="1344" y="304"/>
                    </a:cubicBezTo>
                    <a:cubicBezTo>
                      <a:pt x="1345" y="304"/>
                      <a:pt x="1346" y="304"/>
                      <a:pt x="1347" y="304"/>
                    </a:cubicBezTo>
                    <a:cubicBezTo>
                      <a:pt x="1348" y="304"/>
                      <a:pt x="1349" y="304"/>
                      <a:pt x="1349" y="304"/>
                    </a:cubicBezTo>
                    <a:cubicBezTo>
                      <a:pt x="1350" y="303"/>
                      <a:pt x="1351" y="302"/>
                      <a:pt x="1351" y="302"/>
                    </a:cubicBezTo>
                    <a:cubicBezTo>
                      <a:pt x="1351" y="302"/>
                      <a:pt x="1351" y="302"/>
                      <a:pt x="1351" y="303"/>
                    </a:cubicBezTo>
                    <a:cubicBezTo>
                      <a:pt x="1352" y="303"/>
                      <a:pt x="1352" y="303"/>
                      <a:pt x="1352" y="303"/>
                    </a:cubicBezTo>
                    <a:cubicBezTo>
                      <a:pt x="1353" y="303"/>
                      <a:pt x="1353" y="303"/>
                      <a:pt x="1353" y="303"/>
                    </a:cubicBezTo>
                    <a:cubicBezTo>
                      <a:pt x="1353" y="303"/>
                      <a:pt x="1354" y="303"/>
                      <a:pt x="1354" y="303"/>
                    </a:cubicBezTo>
                    <a:cubicBezTo>
                      <a:pt x="1355" y="303"/>
                      <a:pt x="1355" y="303"/>
                      <a:pt x="1355" y="304"/>
                    </a:cubicBezTo>
                    <a:cubicBezTo>
                      <a:pt x="1355" y="304"/>
                      <a:pt x="1355" y="304"/>
                      <a:pt x="1355" y="304"/>
                    </a:cubicBezTo>
                    <a:cubicBezTo>
                      <a:pt x="1356" y="304"/>
                      <a:pt x="1357" y="303"/>
                      <a:pt x="1357" y="303"/>
                    </a:cubicBezTo>
                    <a:cubicBezTo>
                      <a:pt x="1358" y="302"/>
                      <a:pt x="1357" y="302"/>
                      <a:pt x="1356" y="301"/>
                    </a:cubicBezTo>
                    <a:cubicBezTo>
                      <a:pt x="1356" y="301"/>
                      <a:pt x="1357" y="301"/>
                      <a:pt x="1357" y="300"/>
                    </a:cubicBezTo>
                    <a:cubicBezTo>
                      <a:pt x="1357" y="300"/>
                      <a:pt x="1358" y="300"/>
                      <a:pt x="1359" y="300"/>
                    </a:cubicBezTo>
                    <a:cubicBezTo>
                      <a:pt x="1362" y="300"/>
                      <a:pt x="1367" y="300"/>
                      <a:pt x="1371" y="301"/>
                    </a:cubicBezTo>
                    <a:cubicBezTo>
                      <a:pt x="1378" y="303"/>
                      <a:pt x="1377" y="305"/>
                      <a:pt x="1378" y="305"/>
                    </a:cubicBezTo>
                    <a:cubicBezTo>
                      <a:pt x="1378" y="305"/>
                      <a:pt x="1378" y="305"/>
                      <a:pt x="1378" y="305"/>
                    </a:cubicBezTo>
                    <a:cubicBezTo>
                      <a:pt x="1378" y="305"/>
                      <a:pt x="1378" y="305"/>
                      <a:pt x="1378" y="305"/>
                    </a:cubicBezTo>
                    <a:cubicBezTo>
                      <a:pt x="1378" y="305"/>
                      <a:pt x="1379" y="306"/>
                      <a:pt x="1380" y="307"/>
                    </a:cubicBezTo>
                    <a:cubicBezTo>
                      <a:pt x="1381" y="307"/>
                      <a:pt x="1382" y="308"/>
                      <a:pt x="1383" y="308"/>
                    </a:cubicBezTo>
                    <a:cubicBezTo>
                      <a:pt x="1383" y="308"/>
                      <a:pt x="1383" y="308"/>
                      <a:pt x="1383" y="308"/>
                    </a:cubicBezTo>
                    <a:cubicBezTo>
                      <a:pt x="1383" y="308"/>
                      <a:pt x="1383" y="308"/>
                      <a:pt x="1383" y="308"/>
                    </a:cubicBezTo>
                    <a:cubicBezTo>
                      <a:pt x="1383" y="308"/>
                      <a:pt x="1385" y="308"/>
                      <a:pt x="1386" y="309"/>
                    </a:cubicBezTo>
                    <a:cubicBezTo>
                      <a:pt x="1388" y="309"/>
                      <a:pt x="1389" y="310"/>
                      <a:pt x="1390" y="310"/>
                    </a:cubicBezTo>
                    <a:cubicBezTo>
                      <a:pt x="1390" y="310"/>
                      <a:pt x="1390" y="310"/>
                      <a:pt x="1390" y="310"/>
                    </a:cubicBezTo>
                    <a:cubicBezTo>
                      <a:pt x="1389" y="310"/>
                      <a:pt x="1390" y="310"/>
                      <a:pt x="1390" y="310"/>
                    </a:cubicBezTo>
                    <a:cubicBezTo>
                      <a:pt x="1390" y="310"/>
                      <a:pt x="1391" y="310"/>
                      <a:pt x="1391" y="310"/>
                    </a:cubicBezTo>
                    <a:cubicBezTo>
                      <a:pt x="1393" y="310"/>
                      <a:pt x="1393" y="310"/>
                      <a:pt x="1392" y="310"/>
                    </a:cubicBezTo>
                    <a:cubicBezTo>
                      <a:pt x="1392" y="310"/>
                      <a:pt x="1396" y="310"/>
                      <a:pt x="1400" y="311"/>
                    </a:cubicBezTo>
                    <a:cubicBezTo>
                      <a:pt x="1403" y="312"/>
                      <a:pt x="1404" y="313"/>
                      <a:pt x="1403" y="313"/>
                    </a:cubicBezTo>
                    <a:cubicBezTo>
                      <a:pt x="1403" y="313"/>
                      <a:pt x="1403" y="313"/>
                      <a:pt x="1403" y="313"/>
                    </a:cubicBezTo>
                    <a:cubicBezTo>
                      <a:pt x="1402" y="313"/>
                      <a:pt x="1402" y="313"/>
                      <a:pt x="1402" y="313"/>
                    </a:cubicBezTo>
                    <a:cubicBezTo>
                      <a:pt x="1401" y="313"/>
                      <a:pt x="1401" y="313"/>
                      <a:pt x="1401" y="313"/>
                    </a:cubicBezTo>
                    <a:cubicBezTo>
                      <a:pt x="1402" y="313"/>
                      <a:pt x="1402" y="313"/>
                      <a:pt x="1401" y="313"/>
                    </a:cubicBezTo>
                    <a:cubicBezTo>
                      <a:pt x="1401" y="313"/>
                      <a:pt x="1400" y="313"/>
                      <a:pt x="1400" y="313"/>
                    </a:cubicBezTo>
                    <a:cubicBezTo>
                      <a:pt x="1399" y="313"/>
                      <a:pt x="1399" y="313"/>
                      <a:pt x="1399" y="313"/>
                    </a:cubicBezTo>
                    <a:cubicBezTo>
                      <a:pt x="1399" y="313"/>
                      <a:pt x="1400" y="313"/>
                      <a:pt x="1402" y="314"/>
                    </a:cubicBezTo>
                    <a:cubicBezTo>
                      <a:pt x="1403" y="314"/>
                      <a:pt x="1404" y="315"/>
                      <a:pt x="1405" y="315"/>
                    </a:cubicBezTo>
                    <a:cubicBezTo>
                      <a:pt x="1406" y="315"/>
                      <a:pt x="1406" y="314"/>
                      <a:pt x="1406" y="314"/>
                    </a:cubicBezTo>
                    <a:cubicBezTo>
                      <a:pt x="1406" y="314"/>
                      <a:pt x="1406" y="314"/>
                      <a:pt x="1406" y="314"/>
                    </a:cubicBezTo>
                    <a:cubicBezTo>
                      <a:pt x="1407" y="314"/>
                      <a:pt x="1414" y="316"/>
                      <a:pt x="1416" y="319"/>
                    </a:cubicBezTo>
                    <a:cubicBezTo>
                      <a:pt x="1418" y="322"/>
                      <a:pt x="1416" y="324"/>
                      <a:pt x="1417" y="324"/>
                    </a:cubicBezTo>
                    <a:cubicBezTo>
                      <a:pt x="1417" y="324"/>
                      <a:pt x="1417" y="324"/>
                      <a:pt x="1417" y="324"/>
                    </a:cubicBezTo>
                    <a:cubicBezTo>
                      <a:pt x="1418" y="324"/>
                      <a:pt x="1419" y="324"/>
                      <a:pt x="1419" y="324"/>
                    </a:cubicBezTo>
                    <a:cubicBezTo>
                      <a:pt x="1419" y="324"/>
                      <a:pt x="1419" y="324"/>
                      <a:pt x="1419" y="324"/>
                    </a:cubicBezTo>
                    <a:cubicBezTo>
                      <a:pt x="1418" y="325"/>
                      <a:pt x="1419" y="325"/>
                      <a:pt x="1422" y="325"/>
                    </a:cubicBezTo>
                    <a:cubicBezTo>
                      <a:pt x="1423" y="325"/>
                      <a:pt x="1425" y="325"/>
                      <a:pt x="1427" y="325"/>
                    </a:cubicBezTo>
                    <a:cubicBezTo>
                      <a:pt x="1430" y="325"/>
                      <a:pt x="1433" y="324"/>
                      <a:pt x="1436" y="324"/>
                    </a:cubicBezTo>
                    <a:cubicBezTo>
                      <a:pt x="1438" y="324"/>
                      <a:pt x="1440" y="324"/>
                      <a:pt x="1440" y="323"/>
                    </a:cubicBezTo>
                    <a:cubicBezTo>
                      <a:pt x="1441" y="323"/>
                      <a:pt x="1444" y="323"/>
                      <a:pt x="1445" y="322"/>
                    </a:cubicBezTo>
                    <a:cubicBezTo>
                      <a:pt x="1445" y="321"/>
                      <a:pt x="1446" y="321"/>
                      <a:pt x="1447" y="321"/>
                    </a:cubicBezTo>
                    <a:cubicBezTo>
                      <a:pt x="1448" y="321"/>
                      <a:pt x="1449" y="321"/>
                      <a:pt x="1451" y="321"/>
                    </a:cubicBezTo>
                    <a:cubicBezTo>
                      <a:pt x="1455" y="322"/>
                      <a:pt x="1459" y="325"/>
                      <a:pt x="1462" y="328"/>
                    </a:cubicBezTo>
                    <a:cubicBezTo>
                      <a:pt x="1465" y="331"/>
                      <a:pt x="1467" y="333"/>
                      <a:pt x="1468" y="333"/>
                    </a:cubicBezTo>
                    <a:cubicBezTo>
                      <a:pt x="1468" y="333"/>
                      <a:pt x="1468" y="333"/>
                      <a:pt x="1468" y="333"/>
                    </a:cubicBezTo>
                    <a:cubicBezTo>
                      <a:pt x="1468" y="333"/>
                      <a:pt x="1468" y="333"/>
                      <a:pt x="1468" y="333"/>
                    </a:cubicBezTo>
                    <a:cubicBezTo>
                      <a:pt x="1468" y="333"/>
                      <a:pt x="1474" y="336"/>
                      <a:pt x="1474" y="339"/>
                    </a:cubicBezTo>
                    <a:cubicBezTo>
                      <a:pt x="1475" y="343"/>
                      <a:pt x="1474" y="345"/>
                      <a:pt x="1475" y="345"/>
                    </a:cubicBezTo>
                    <a:cubicBezTo>
                      <a:pt x="1475" y="345"/>
                      <a:pt x="1475" y="345"/>
                      <a:pt x="1475" y="345"/>
                    </a:cubicBezTo>
                    <a:cubicBezTo>
                      <a:pt x="1475" y="345"/>
                      <a:pt x="1475" y="345"/>
                      <a:pt x="1475" y="345"/>
                    </a:cubicBezTo>
                    <a:cubicBezTo>
                      <a:pt x="1475" y="345"/>
                      <a:pt x="1475" y="347"/>
                      <a:pt x="1473" y="348"/>
                    </a:cubicBezTo>
                    <a:cubicBezTo>
                      <a:pt x="1472" y="350"/>
                      <a:pt x="1474" y="352"/>
                      <a:pt x="1475" y="352"/>
                    </a:cubicBezTo>
                    <a:cubicBezTo>
                      <a:pt x="1475" y="352"/>
                      <a:pt x="1475" y="352"/>
                      <a:pt x="1475" y="352"/>
                    </a:cubicBezTo>
                    <a:cubicBezTo>
                      <a:pt x="1475" y="352"/>
                      <a:pt x="1475" y="352"/>
                      <a:pt x="1475" y="352"/>
                    </a:cubicBezTo>
                    <a:cubicBezTo>
                      <a:pt x="1476" y="352"/>
                      <a:pt x="1485" y="355"/>
                      <a:pt x="1492" y="359"/>
                    </a:cubicBezTo>
                    <a:cubicBezTo>
                      <a:pt x="1496" y="361"/>
                      <a:pt x="1500" y="363"/>
                      <a:pt x="1505" y="366"/>
                    </a:cubicBezTo>
                    <a:cubicBezTo>
                      <a:pt x="1509" y="368"/>
                      <a:pt x="1515" y="371"/>
                      <a:pt x="1523" y="372"/>
                    </a:cubicBezTo>
                    <a:cubicBezTo>
                      <a:pt x="1533" y="375"/>
                      <a:pt x="1544" y="375"/>
                      <a:pt x="1548" y="375"/>
                    </a:cubicBezTo>
                    <a:cubicBezTo>
                      <a:pt x="1548" y="375"/>
                      <a:pt x="1549" y="375"/>
                      <a:pt x="1549" y="375"/>
                    </a:cubicBezTo>
                    <a:cubicBezTo>
                      <a:pt x="1549" y="375"/>
                      <a:pt x="1549" y="375"/>
                      <a:pt x="1549" y="375"/>
                    </a:cubicBezTo>
                    <a:cubicBezTo>
                      <a:pt x="1550" y="375"/>
                      <a:pt x="1550" y="375"/>
                      <a:pt x="1550" y="375"/>
                    </a:cubicBezTo>
                    <a:cubicBezTo>
                      <a:pt x="1550" y="374"/>
                      <a:pt x="1549" y="371"/>
                      <a:pt x="1543" y="368"/>
                    </a:cubicBezTo>
                    <a:cubicBezTo>
                      <a:pt x="1538" y="365"/>
                      <a:pt x="1532" y="362"/>
                      <a:pt x="1524" y="360"/>
                    </a:cubicBezTo>
                    <a:cubicBezTo>
                      <a:pt x="1512" y="356"/>
                      <a:pt x="1501" y="354"/>
                      <a:pt x="1499" y="353"/>
                    </a:cubicBezTo>
                    <a:cubicBezTo>
                      <a:pt x="1498" y="352"/>
                      <a:pt x="1495" y="350"/>
                      <a:pt x="1492" y="350"/>
                    </a:cubicBezTo>
                    <a:cubicBezTo>
                      <a:pt x="1488" y="349"/>
                      <a:pt x="1482" y="345"/>
                      <a:pt x="1487" y="341"/>
                    </a:cubicBezTo>
                    <a:cubicBezTo>
                      <a:pt x="1491" y="338"/>
                      <a:pt x="1495" y="334"/>
                      <a:pt x="1499" y="334"/>
                    </a:cubicBezTo>
                    <a:cubicBezTo>
                      <a:pt x="1499" y="334"/>
                      <a:pt x="1500" y="334"/>
                      <a:pt x="1500" y="334"/>
                    </a:cubicBezTo>
                    <a:cubicBezTo>
                      <a:pt x="1504" y="335"/>
                      <a:pt x="1513" y="336"/>
                      <a:pt x="1522" y="338"/>
                    </a:cubicBezTo>
                    <a:cubicBezTo>
                      <a:pt x="1531" y="340"/>
                      <a:pt x="1535" y="343"/>
                      <a:pt x="1537" y="343"/>
                    </a:cubicBezTo>
                    <a:cubicBezTo>
                      <a:pt x="1537" y="343"/>
                      <a:pt x="1537" y="343"/>
                      <a:pt x="1537" y="343"/>
                    </a:cubicBezTo>
                    <a:cubicBezTo>
                      <a:pt x="1538" y="342"/>
                      <a:pt x="1538" y="342"/>
                      <a:pt x="1539" y="342"/>
                    </a:cubicBezTo>
                    <a:cubicBezTo>
                      <a:pt x="1539" y="342"/>
                      <a:pt x="1540" y="343"/>
                      <a:pt x="1540" y="343"/>
                    </a:cubicBezTo>
                    <a:cubicBezTo>
                      <a:pt x="1540" y="344"/>
                      <a:pt x="1545" y="344"/>
                      <a:pt x="1551" y="345"/>
                    </a:cubicBezTo>
                    <a:cubicBezTo>
                      <a:pt x="1557" y="345"/>
                      <a:pt x="1560" y="346"/>
                      <a:pt x="1558" y="347"/>
                    </a:cubicBezTo>
                    <a:cubicBezTo>
                      <a:pt x="1556" y="349"/>
                      <a:pt x="1558" y="350"/>
                      <a:pt x="1556" y="350"/>
                    </a:cubicBezTo>
                    <a:cubicBezTo>
                      <a:pt x="1556" y="350"/>
                      <a:pt x="1556" y="350"/>
                      <a:pt x="1556" y="350"/>
                    </a:cubicBezTo>
                    <a:cubicBezTo>
                      <a:pt x="1557" y="350"/>
                      <a:pt x="1561" y="350"/>
                      <a:pt x="1565" y="349"/>
                    </a:cubicBezTo>
                    <a:cubicBezTo>
                      <a:pt x="1570" y="348"/>
                      <a:pt x="1577" y="347"/>
                      <a:pt x="1576" y="347"/>
                    </a:cubicBezTo>
                    <a:cubicBezTo>
                      <a:pt x="1575" y="346"/>
                      <a:pt x="1575" y="346"/>
                      <a:pt x="1576" y="346"/>
                    </a:cubicBezTo>
                    <a:cubicBezTo>
                      <a:pt x="1576" y="346"/>
                      <a:pt x="1576" y="346"/>
                      <a:pt x="1577" y="346"/>
                    </a:cubicBezTo>
                    <a:cubicBezTo>
                      <a:pt x="1577" y="346"/>
                      <a:pt x="1577" y="346"/>
                      <a:pt x="1577" y="346"/>
                    </a:cubicBezTo>
                    <a:cubicBezTo>
                      <a:pt x="1578" y="346"/>
                      <a:pt x="1578" y="346"/>
                      <a:pt x="1577" y="345"/>
                    </a:cubicBezTo>
                    <a:cubicBezTo>
                      <a:pt x="1576" y="345"/>
                      <a:pt x="1577" y="345"/>
                      <a:pt x="1578" y="345"/>
                    </a:cubicBezTo>
                    <a:cubicBezTo>
                      <a:pt x="1578" y="345"/>
                      <a:pt x="1578" y="345"/>
                      <a:pt x="1578" y="345"/>
                    </a:cubicBezTo>
                    <a:cubicBezTo>
                      <a:pt x="1578" y="345"/>
                      <a:pt x="1578" y="345"/>
                      <a:pt x="1578" y="345"/>
                    </a:cubicBezTo>
                    <a:cubicBezTo>
                      <a:pt x="1579" y="345"/>
                      <a:pt x="1578" y="344"/>
                      <a:pt x="1579" y="344"/>
                    </a:cubicBezTo>
                    <a:cubicBezTo>
                      <a:pt x="1579" y="344"/>
                      <a:pt x="1580" y="344"/>
                      <a:pt x="1580" y="344"/>
                    </a:cubicBezTo>
                    <a:cubicBezTo>
                      <a:pt x="1580" y="344"/>
                      <a:pt x="1581" y="344"/>
                      <a:pt x="1581" y="344"/>
                    </a:cubicBezTo>
                    <a:cubicBezTo>
                      <a:pt x="1582" y="344"/>
                      <a:pt x="1582" y="344"/>
                      <a:pt x="1583" y="344"/>
                    </a:cubicBezTo>
                    <a:cubicBezTo>
                      <a:pt x="1587" y="344"/>
                      <a:pt x="1595" y="344"/>
                      <a:pt x="1601" y="342"/>
                    </a:cubicBezTo>
                    <a:cubicBezTo>
                      <a:pt x="1609" y="339"/>
                      <a:pt x="1611" y="336"/>
                      <a:pt x="1611" y="336"/>
                    </a:cubicBezTo>
                    <a:cubicBezTo>
                      <a:pt x="1611" y="336"/>
                      <a:pt x="1611" y="336"/>
                      <a:pt x="1611" y="336"/>
                    </a:cubicBezTo>
                    <a:cubicBezTo>
                      <a:pt x="1611" y="336"/>
                      <a:pt x="1611" y="336"/>
                      <a:pt x="1611" y="336"/>
                    </a:cubicBezTo>
                    <a:cubicBezTo>
                      <a:pt x="1612" y="336"/>
                      <a:pt x="1609" y="333"/>
                      <a:pt x="1601" y="329"/>
                    </a:cubicBezTo>
                    <a:cubicBezTo>
                      <a:pt x="1596" y="326"/>
                      <a:pt x="1589" y="323"/>
                      <a:pt x="1581" y="320"/>
                    </a:cubicBezTo>
                    <a:cubicBezTo>
                      <a:pt x="1569" y="317"/>
                      <a:pt x="1556" y="313"/>
                      <a:pt x="1560" y="311"/>
                    </a:cubicBezTo>
                    <a:cubicBezTo>
                      <a:pt x="1564" y="309"/>
                      <a:pt x="1572" y="307"/>
                      <a:pt x="1578" y="305"/>
                    </a:cubicBezTo>
                    <a:cubicBezTo>
                      <a:pt x="1583" y="305"/>
                      <a:pt x="1589" y="304"/>
                      <a:pt x="1594" y="304"/>
                    </a:cubicBezTo>
                    <a:cubicBezTo>
                      <a:pt x="1595" y="304"/>
                      <a:pt x="1597" y="304"/>
                      <a:pt x="1598" y="304"/>
                    </a:cubicBezTo>
                    <a:cubicBezTo>
                      <a:pt x="1603" y="305"/>
                      <a:pt x="1604" y="306"/>
                      <a:pt x="1606" y="307"/>
                    </a:cubicBezTo>
                    <a:cubicBezTo>
                      <a:pt x="1607" y="308"/>
                      <a:pt x="1609" y="309"/>
                      <a:pt x="1611" y="309"/>
                    </a:cubicBezTo>
                    <a:cubicBezTo>
                      <a:pt x="1612" y="309"/>
                      <a:pt x="1612" y="309"/>
                      <a:pt x="1612" y="309"/>
                    </a:cubicBezTo>
                    <a:cubicBezTo>
                      <a:pt x="1614" y="308"/>
                      <a:pt x="1614" y="307"/>
                      <a:pt x="1614" y="306"/>
                    </a:cubicBezTo>
                    <a:cubicBezTo>
                      <a:pt x="1613" y="306"/>
                      <a:pt x="1613" y="305"/>
                      <a:pt x="1614" y="305"/>
                    </a:cubicBezTo>
                    <a:cubicBezTo>
                      <a:pt x="1614" y="305"/>
                      <a:pt x="1614" y="305"/>
                      <a:pt x="1614" y="305"/>
                    </a:cubicBezTo>
                    <a:cubicBezTo>
                      <a:pt x="1614" y="305"/>
                      <a:pt x="1615" y="305"/>
                      <a:pt x="1616" y="305"/>
                    </a:cubicBezTo>
                    <a:cubicBezTo>
                      <a:pt x="1616" y="305"/>
                      <a:pt x="1617" y="305"/>
                      <a:pt x="1618" y="305"/>
                    </a:cubicBezTo>
                    <a:cubicBezTo>
                      <a:pt x="1622" y="305"/>
                      <a:pt x="1629" y="305"/>
                      <a:pt x="1636" y="304"/>
                    </a:cubicBezTo>
                    <a:cubicBezTo>
                      <a:pt x="1646" y="302"/>
                      <a:pt x="1649" y="300"/>
                      <a:pt x="1652" y="300"/>
                    </a:cubicBezTo>
                    <a:cubicBezTo>
                      <a:pt x="1652" y="300"/>
                      <a:pt x="1652" y="300"/>
                      <a:pt x="1653" y="300"/>
                    </a:cubicBezTo>
                    <a:cubicBezTo>
                      <a:pt x="1655" y="300"/>
                      <a:pt x="1657" y="301"/>
                      <a:pt x="1656" y="301"/>
                    </a:cubicBezTo>
                    <a:cubicBezTo>
                      <a:pt x="1657" y="301"/>
                      <a:pt x="1665" y="300"/>
                      <a:pt x="1675" y="300"/>
                    </a:cubicBezTo>
                    <a:cubicBezTo>
                      <a:pt x="1686" y="299"/>
                      <a:pt x="1693" y="296"/>
                      <a:pt x="1698" y="295"/>
                    </a:cubicBezTo>
                    <a:cubicBezTo>
                      <a:pt x="1704" y="295"/>
                      <a:pt x="1705" y="293"/>
                      <a:pt x="1703" y="293"/>
                    </a:cubicBezTo>
                    <a:cubicBezTo>
                      <a:pt x="1701" y="293"/>
                      <a:pt x="1702" y="293"/>
                      <a:pt x="1705" y="293"/>
                    </a:cubicBezTo>
                    <a:cubicBezTo>
                      <a:pt x="1709" y="292"/>
                      <a:pt x="1711" y="292"/>
                      <a:pt x="1710" y="292"/>
                    </a:cubicBezTo>
                    <a:cubicBezTo>
                      <a:pt x="1710" y="292"/>
                      <a:pt x="1710" y="291"/>
                      <a:pt x="1710" y="291"/>
                    </a:cubicBezTo>
                    <a:cubicBezTo>
                      <a:pt x="1711" y="291"/>
                      <a:pt x="1711" y="291"/>
                      <a:pt x="1712" y="291"/>
                    </a:cubicBezTo>
                    <a:cubicBezTo>
                      <a:pt x="1712" y="291"/>
                      <a:pt x="1712" y="291"/>
                      <a:pt x="1712" y="291"/>
                    </a:cubicBezTo>
                    <a:cubicBezTo>
                      <a:pt x="1713" y="291"/>
                      <a:pt x="1713" y="291"/>
                      <a:pt x="1712" y="291"/>
                    </a:cubicBezTo>
                    <a:cubicBezTo>
                      <a:pt x="1711" y="290"/>
                      <a:pt x="1711" y="290"/>
                      <a:pt x="1712" y="290"/>
                    </a:cubicBezTo>
                    <a:cubicBezTo>
                      <a:pt x="1712" y="290"/>
                      <a:pt x="1712" y="290"/>
                      <a:pt x="1713" y="290"/>
                    </a:cubicBezTo>
                    <a:cubicBezTo>
                      <a:pt x="1713" y="290"/>
                      <a:pt x="1713" y="290"/>
                      <a:pt x="1714" y="290"/>
                    </a:cubicBezTo>
                    <a:cubicBezTo>
                      <a:pt x="1714" y="290"/>
                      <a:pt x="1715" y="290"/>
                      <a:pt x="1714" y="290"/>
                    </a:cubicBezTo>
                    <a:cubicBezTo>
                      <a:pt x="1713" y="289"/>
                      <a:pt x="1714" y="289"/>
                      <a:pt x="1714" y="289"/>
                    </a:cubicBezTo>
                    <a:cubicBezTo>
                      <a:pt x="1715" y="289"/>
                      <a:pt x="1715" y="289"/>
                      <a:pt x="1715" y="289"/>
                    </a:cubicBezTo>
                    <a:cubicBezTo>
                      <a:pt x="1716" y="289"/>
                      <a:pt x="1716" y="289"/>
                      <a:pt x="1717" y="289"/>
                    </a:cubicBezTo>
                    <a:cubicBezTo>
                      <a:pt x="1718" y="289"/>
                      <a:pt x="1718" y="290"/>
                      <a:pt x="1718" y="290"/>
                    </a:cubicBezTo>
                    <a:cubicBezTo>
                      <a:pt x="1718" y="290"/>
                      <a:pt x="1719" y="289"/>
                      <a:pt x="1719" y="289"/>
                    </a:cubicBezTo>
                    <a:cubicBezTo>
                      <a:pt x="1719" y="288"/>
                      <a:pt x="1720" y="287"/>
                      <a:pt x="1718" y="287"/>
                    </a:cubicBezTo>
                    <a:cubicBezTo>
                      <a:pt x="1718" y="287"/>
                      <a:pt x="1718" y="287"/>
                      <a:pt x="1718" y="287"/>
                    </a:cubicBezTo>
                    <a:cubicBezTo>
                      <a:pt x="1718" y="287"/>
                      <a:pt x="1718" y="287"/>
                      <a:pt x="1718" y="287"/>
                    </a:cubicBezTo>
                    <a:cubicBezTo>
                      <a:pt x="1717" y="287"/>
                      <a:pt x="1717" y="287"/>
                      <a:pt x="1719" y="286"/>
                    </a:cubicBezTo>
                    <a:cubicBezTo>
                      <a:pt x="1721" y="286"/>
                      <a:pt x="1721" y="285"/>
                      <a:pt x="1719" y="285"/>
                    </a:cubicBezTo>
                    <a:cubicBezTo>
                      <a:pt x="1718" y="284"/>
                      <a:pt x="1719" y="283"/>
                      <a:pt x="1722" y="283"/>
                    </a:cubicBezTo>
                    <a:cubicBezTo>
                      <a:pt x="1725" y="283"/>
                      <a:pt x="1728" y="282"/>
                      <a:pt x="1727" y="282"/>
                    </a:cubicBezTo>
                    <a:cubicBezTo>
                      <a:pt x="1727" y="282"/>
                      <a:pt x="1727" y="282"/>
                      <a:pt x="1726" y="282"/>
                    </a:cubicBezTo>
                    <a:cubicBezTo>
                      <a:pt x="1726" y="282"/>
                      <a:pt x="1726" y="282"/>
                      <a:pt x="1726" y="282"/>
                    </a:cubicBezTo>
                    <a:cubicBezTo>
                      <a:pt x="1725" y="282"/>
                      <a:pt x="1729" y="281"/>
                      <a:pt x="1728" y="280"/>
                    </a:cubicBezTo>
                    <a:cubicBezTo>
                      <a:pt x="1728" y="279"/>
                      <a:pt x="1729" y="278"/>
                      <a:pt x="1732" y="278"/>
                    </a:cubicBezTo>
                    <a:cubicBezTo>
                      <a:pt x="1735" y="278"/>
                      <a:pt x="1737" y="278"/>
                      <a:pt x="1737" y="277"/>
                    </a:cubicBezTo>
                    <a:cubicBezTo>
                      <a:pt x="1738" y="277"/>
                      <a:pt x="1739" y="277"/>
                      <a:pt x="1737" y="277"/>
                    </a:cubicBezTo>
                    <a:cubicBezTo>
                      <a:pt x="1735" y="276"/>
                      <a:pt x="1735" y="276"/>
                      <a:pt x="1737" y="275"/>
                    </a:cubicBezTo>
                    <a:cubicBezTo>
                      <a:pt x="1738" y="275"/>
                      <a:pt x="1738" y="274"/>
                      <a:pt x="1736" y="274"/>
                    </a:cubicBezTo>
                    <a:cubicBezTo>
                      <a:pt x="1736" y="274"/>
                      <a:pt x="1736" y="274"/>
                      <a:pt x="1736" y="274"/>
                    </a:cubicBezTo>
                    <a:cubicBezTo>
                      <a:pt x="1736" y="274"/>
                      <a:pt x="1736" y="274"/>
                      <a:pt x="1736" y="274"/>
                    </a:cubicBezTo>
                    <a:cubicBezTo>
                      <a:pt x="1735" y="274"/>
                      <a:pt x="1735" y="274"/>
                      <a:pt x="1737" y="274"/>
                    </a:cubicBezTo>
                    <a:cubicBezTo>
                      <a:pt x="1739" y="273"/>
                      <a:pt x="1742" y="273"/>
                      <a:pt x="1742" y="272"/>
                    </a:cubicBezTo>
                    <a:cubicBezTo>
                      <a:pt x="1741" y="272"/>
                      <a:pt x="1741" y="272"/>
                      <a:pt x="1740" y="272"/>
                    </a:cubicBezTo>
                    <a:cubicBezTo>
                      <a:pt x="1739" y="272"/>
                      <a:pt x="1738" y="272"/>
                      <a:pt x="1736" y="272"/>
                    </a:cubicBezTo>
                    <a:cubicBezTo>
                      <a:pt x="1736" y="272"/>
                      <a:pt x="1735" y="272"/>
                      <a:pt x="1735" y="272"/>
                    </a:cubicBezTo>
                    <a:cubicBezTo>
                      <a:pt x="1734" y="272"/>
                      <a:pt x="1735" y="272"/>
                      <a:pt x="1736" y="272"/>
                    </a:cubicBezTo>
                    <a:cubicBezTo>
                      <a:pt x="1739" y="271"/>
                      <a:pt x="1735" y="270"/>
                      <a:pt x="1728" y="269"/>
                    </a:cubicBezTo>
                    <a:cubicBezTo>
                      <a:pt x="1720" y="269"/>
                      <a:pt x="1721" y="269"/>
                      <a:pt x="1729" y="268"/>
                    </a:cubicBezTo>
                    <a:cubicBezTo>
                      <a:pt x="1733" y="267"/>
                      <a:pt x="1734" y="266"/>
                      <a:pt x="1726" y="264"/>
                    </a:cubicBezTo>
                    <a:cubicBezTo>
                      <a:pt x="1722" y="262"/>
                      <a:pt x="1716" y="262"/>
                      <a:pt x="1709" y="262"/>
                    </a:cubicBezTo>
                    <a:cubicBezTo>
                      <a:pt x="1702" y="261"/>
                      <a:pt x="1700" y="261"/>
                      <a:pt x="1705" y="261"/>
                    </a:cubicBezTo>
                    <a:cubicBezTo>
                      <a:pt x="1706" y="261"/>
                      <a:pt x="1709" y="261"/>
                      <a:pt x="1712" y="261"/>
                    </a:cubicBezTo>
                    <a:cubicBezTo>
                      <a:pt x="1713" y="261"/>
                      <a:pt x="1715" y="261"/>
                      <a:pt x="1716" y="261"/>
                    </a:cubicBezTo>
                    <a:cubicBezTo>
                      <a:pt x="1724" y="261"/>
                      <a:pt x="1722" y="260"/>
                      <a:pt x="1712" y="257"/>
                    </a:cubicBezTo>
                    <a:cubicBezTo>
                      <a:pt x="1707" y="255"/>
                      <a:pt x="1702" y="254"/>
                      <a:pt x="1698" y="252"/>
                    </a:cubicBezTo>
                    <a:cubicBezTo>
                      <a:pt x="1689" y="248"/>
                      <a:pt x="1699" y="245"/>
                      <a:pt x="1698" y="244"/>
                    </a:cubicBezTo>
                    <a:cubicBezTo>
                      <a:pt x="1697" y="244"/>
                      <a:pt x="1698" y="243"/>
                      <a:pt x="1701" y="243"/>
                    </a:cubicBezTo>
                    <a:cubicBezTo>
                      <a:pt x="1703" y="242"/>
                      <a:pt x="1709" y="241"/>
                      <a:pt x="1718" y="241"/>
                    </a:cubicBezTo>
                    <a:cubicBezTo>
                      <a:pt x="1727" y="240"/>
                      <a:pt x="1721" y="238"/>
                      <a:pt x="1714" y="237"/>
                    </a:cubicBezTo>
                    <a:cubicBezTo>
                      <a:pt x="1709" y="237"/>
                      <a:pt x="1705" y="236"/>
                      <a:pt x="1702" y="236"/>
                    </a:cubicBezTo>
                    <a:cubicBezTo>
                      <a:pt x="1702" y="236"/>
                      <a:pt x="1701" y="236"/>
                      <a:pt x="1701" y="236"/>
                    </a:cubicBezTo>
                    <a:cubicBezTo>
                      <a:pt x="1692" y="237"/>
                      <a:pt x="1689" y="240"/>
                      <a:pt x="1684" y="240"/>
                    </a:cubicBezTo>
                    <a:cubicBezTo>
                      <a:pt x="1684" y="240"/>
                      <a:pt x="1684" y="240"/>
                      <a:pt x="1684" y="240"/>
                    </a:cubicBezTo>
                    <a:cubicBezTo>
                      <a:pt x="1680" y="240"/>
                      <a:pt x="1672" y="238"/>
                      <a:pt x="1665" y="237"/>
                    </a:cubicBezTo>
                    <a:cubicBezTo>
                      <a:pt x="1657" y="234"/>
                      <a:pt x="1660" y="231"/>
                      <a:pt x="1664" y="230"/>
                    </a:cubicBezTo>
                    <a:cubicBezTo>
                      <a:pt x="1668" y="230"/>
                      <a:pt x="1675" y="228"/>
                      <a:pt x="1679" y="226"/>
                    </a:cubicBezTo>
                    <a:cubicBezTo>
                      <a:pt x="1682" y="225"/>
                      <a:pt x="1684" y="224"/>
                      <a:pt x="1687" y="223"/>
                    </a:cubicBezTo>
                    <a:cubicBezTo>
                      <a:pt x="1693" y="222"/>
                      <a:pt x="1697" y="222"/>
                      <a:pt x="1699" y="222"/>
                    </a:cubicBezTo>
                    <a:cubicBezTo>
                      <a:pt x="1703" y="222"/>
                      <a:pt x="1703" y="223"/>
                      <a:pt x="1703" y="224"/>
                    </a:cubicBezTo>
                    <a:cubicBezTo>
                      <a:pt x="1702" y="227"/>
                      <a:pt x="1704" y="229"/>
                      <a:pt x="1705" y="229"/>
                    </a:cubicBezTo>
                    <a:cubicBezTo>
                      <a:pt x="1705" y="229"/>
                      <a:pt x="1706" y="229"/>
                      <a:pt x="1706" y="229"/>
                    </a:cubicBezTo>
                    <a:cubicBezTo>
                      <a:pt x="1706" y="229"/>
                      <a:pt x="1706" y="229"/>
                      <a:pt x="1706" y="229"/>
                    </a:cubicBezTo>
                    <a:cubicBezTo>
                      <a:pt x="1707" y="229"/>
                      <a:pt x="1706" y="230"/>
                      <a:pt x="1704" y="230"/>
                    </a:cubicBezTo>
                    <a:cubicBezTo>
                      <a:pt x="1701" y="231"/>
                      <a:pt x="1699" y="232"/>
                      <a:pt x="1700" y="232"/>
                    </a:cubicBezTo>
                    <a:cubicBezTo>
                      <a:pt x="1700" y="232"/>
                      <a:pt x="1700" y="232"/>
                      <a:pt x="1700" y="232"/>
                    </a:cubicBezTo>
                    <a:cubicBezTo>
                      <a:pt x="1702" y="232"/>
                      <a:pt x="1709" y="231"/>
                      <a:pt x="1717" y="229"/>
                    </a:cubicBezTo>
                    <a:cubicBezTo>
                      <a:pt x="1725" y="227"/>
                      <a:pt x="1733" y="227"/>
                      <a:pt x="1736" y="227"/>
                    </a:cubicBezTo>
                    <a:cubicBezTo>
                      <a:pt x="1737" y="227"/>
                      <a:pt x="1738" y="227"/>
                      <a:pt x="1738" y="227"/>
                    </a:cubicBezTo>
                    <a:cubicBezTo>
                      <a:pt x="1738" y="227"/>
                      <a:pt x="1741" y="227"/>
                      <a:pt x="1743" y="227"/>
                    </a:cubicBezTo>
                    <a:cubicBezTo>
                      <a:pt x="1744" y="227"/>
                      <a:pt x="1745" y="227"/>
                      <a:pt x="1746" y="227"/>
                    </a:cubicBezTo>
                    <a:cubicBezTo>
                      <a:pt x="1746" y="227"/>
                      <a:pt x="1746" y="227"/>
                      <a:pt x="1746" y="227"/>
                    </a:cubicBezTo>
                    <a:cubicBezTo>
                      <a:pt x="1749" y="227"/>
                      <a:pt x="1748" y="228"/>
                      <a:pt x="1748" y="230"/>
                    </a:cubicBezTo>
                    <a:cubicBezTo>
                      <a:pt x="1748" y="232"/>
                      <a:pt x="1752" y="232"/>
                      <a:pt x="1751" y="233"/>
                    </a:cubicBezTo>
                    <a:cubicBezTo>
                      <a:pt x="1750" y="234"/>
                      <a:pt x="1749" y="235"/>
                      <a:pt x="1751" y="235"/>
                    </a:cubicBezTo>
                    <a:cubicBezTo>
                      <a:pt x="1751" y="235"/>
                      <a:pt x="1751" y="235"/>
                      <a:pt x="1751" y="235"/>
                    </a:cubicBezTo>
                    <a:cubicBezTo>
                      <a:pt x="1751" y="235"/>
                      <a:pt x="1751" y="235"/>
                      <a:pt x="1752" y="235"/>
                    </a:cubicBezTo>
                    <a:cubicBezTo>
                      <a:pt x="1753" y="235"/>
                      <a:pt x="1753" y="235"/>
                      <a:pt x="1752" y="236"/>
                    </a:cubicBezTo>
                    <a:cubicBezTo>
                      <a:pt x="1752" y="236"/>
                      <a:pt x="1752" y="236"/>
                      <a:pt x="1753" y="236"/>
                    </a:cubicBezTo>
                    <a:cubicBezTo>
                      <a:pt x="1754" y="236"/>
                      <a:pt x="1756" y="236"/>
                      <a:pt x="1757" y="236"/>
                    </a:cubicBezTo>
                    <a:cubicBezTo>
                      <a:pt x="1758" y="235"/>
                      <a:pt x="1760" y="235"/>
                      <a:pt x="1762" y="235"/>
                    </a:cubicBezTo>
                    <a:cubicBezTo>
                      <a:pt x="1763" y="235"/>
                      <a:pt x="1764" y="235"/>
                      <a:pt x="1764" y="235"/>
                    </a:cubicBezTo>
                    <a:cubicBezTo>
                      <a:pt x="1767" y="235"/>
                      <a:pt x="1772" y="236"/>
                      <a:pt x="1775" y="237"/>
                    </a:cubicBezTo>
                    <a:cubicBezTo>
                      <a:pt x="1778" y="239"/>
                      <a:pt x="1776" y="239"/>
                      <a:pt x="1774" y="240"/>
                    </a:cubicBezTo>
                    <a:cubicBezTo>
                      <a:pt x="1771" y="240"/>
                      <a:pt x="1779" y="242"/>
                      <a:pt x="1780" y="245"/>
                    </a:cubicBezTo>
                    <a:cubicBezTo>
                      <a:pt x="1781" y="247"/>
                      <a:pt x="1787" y="248"/>
                      <a:pt x="1794" y="248"/>
                    </a:cubicBezTo>
                    <a:cubicBezTo>
                      <a:pt x="1798" y="248"/>
                      <a:pt x="1801" y="248"/>
                      <a:pt x="1805" y="248"/>
                    </a:cubicBezTo>
                    <a:cubicBezTo>
                      <a:pt x="1817" y="246"/>
                      <a:pt x="1811" y="239"/>
                      <a:pt x="1800" y="236"/>
                    </a:cubicBezTo>
                    <a:cubicBezTo>
                      <a:pt x="1788" y="232"/>
                      <a:pt x="1774" y="229"/>
                      <a:pt x="1773" y="227"/>
                    </a:cubicBezTo>
                    <a:cubicBezTo>
                      <a:pt x="1773" y="225"/>
                      <a:pt x="1788" y="223"/>
                      <a:pt x="1791" y="221"/>
                    </a:cubicBezTo>
                    <a:cubicBezTo>
                      <a:pt x="1795" y="219"/>
                      <a:pt x="1787" y="217"/>
                      <a:pt x="1791" y="214"/>
                    </a:cubicBezTo>
                    <a:cubicBezTo>
                      <a:pt x="1794" y="212"/>
                      <a:pt x="1810" y="208"/>
                      <a:pt x="1815" y="207"/>
                    </a:cubicBezTo>
                    <a:cubicBezTo>
                      <a:pt x="1815" y="207"/>
                      <a:pt x="1816" y="207"/>
                      <a:pt x="1816" y="207"/>
                    </a:cubicBezTo>
                    <a:cubicBezTo>
                      <a:pt x="1818" y="207"/>
                      <a:pt x="1820" y="208"/>
                      <a:pt x="1824" y="208"/>
                    </a:cubicBezTo>
                    <a:cubicBezTo>
                      <a:pt x="1827" y="208"/>
                      <a:pt x="1830" y="209"/>
                      <a:pt x="1834" y="209"/>
                    </a:cubicBezTo>
                    <a:cubicBezTo>
                      <a:pt x="1834" y="209"/>
                      <a:pt x="1835" y="209"/>
                      <a:pt x="1836" y="209"/>
                    </a:cubicBezTo>
                    <a:cubicBezTo>
                      <a:pt x="1847" y="208"/>
                      <a:pt x="1855" y="202"/>
                      <a:pt x="1861" y="197"/>
                    </a:cubicBezTo>
                    <a:cubicBezTo>
                      <a:pt x="1870" y="191"/>
                      <a:pt x="1871" y="184"/>
                      <a:pt x="1871" y="177"/>
                    </a:cubicBezTo>
                    <a:cubicBezTo>
                      <a:pt x="1871" y="173"/>
                      <a:pt x="1862" y="167"/>
                      <a:pt x="1861" y="163"/>
                    </a:cubicBezTo>
                    <a:cubicBezTo>
                      <a:pt x="1861" y="160"/>
                      <a:pt x="1856" y="156"/>
                      <a:pt x="1853" y="153"/>
                    </a:cubicBezTo>
                    <a:cubicBezTo>
                      <a:pt x="1851" y="152"/>
                      <a:pt x="1849" y="151"/>
                      <a:pt x="1844" y="150"/>
                    </a:cubicBezTo>
                    <a:cubicBezTo>
                      <a:pt x="1839" y="149"/>
                      <a:pt x="1834" y="148"/>
                      <a:pt x="1828" y="147"/>
                    </a:cubicBezTo>
                    <a:cubicBezTo>
                      <a:pt x="1825" y="147"/>
                      <a:pt x="1823" y="147"/>
                      <a:pt x="1820" y="147"/>
                    </a:cubicBezTo>
                    <a:cubicBezTo>
                      <a:pt x="1814" y="147"/>
                      <a:pt x="1810" y="148"/>
                      <a:pt x="1810" y="149"/>
                    </a:cubicBezTo>
                    <a:cubicBezTo>
                      <a:pt x="1810" y="149"/>
                      <a:pt x="1811" y="150"/>
                      <a:pt x="1811" y="150"/>
                    </a:cubicBezTo>
                    <a:cubicBezTo>
                      <a:pt x="1811" y="150"/>
                      <a:pt x="1811" y="150"/>
                      <a:pt x="1810" y="150"/>
                    </a:cubicBezTo>
                    <a:cubicBezTo>
                      <a:pt x="1810" y="149"/>
                      <a:pt x="1810" y="149"/>
                      <a:pt x="1809" y="149"/>
                    </a:cubicBezTo>
                    <a:cubicBezTo>
                      <a:pt x="1808" y="149"/>
                      <a:pt x="1807" y="149"/>
                      <a:pt x="1805" y="150"/>
                    </a:cubicBezTo>
                    <a:cubicBezTo>
                      <a:pt x="1803" y="150"/>
                      <a:pt x="1802" y="150"/>
                      <a:pt x="1801" y="150"/>
                    </a:cubicBezTo>
                    <a:cubicBezTo>
                      <a:pt x="1801" y="150"/>
                      <a:pt x="1801" y="150"/>
                      <a:pt x="1801" y="150"/>
                    </a:cubicBezTo>
                    <a:cubicBezTo>
                      <a:pt x="1802" y="149"/>
                      <a:pt x="1802" y="149"/>
                      <a:pt x="1800" y="149"/>
                    </a:cubicBezTo>
                    <a:cubicBezTo>
                      <a:pt x="1799" y="149"/>
                      <a:pt x="1798" y="149"/>
                      <a:pt x="1797" y="149"/>
                    </a:cubicBezTo>
                    <a:cubicBezTo>
                      <a:pt x="1797" y="149"/>
                      <a:pt x="1796" y="149"/>
                      <a:pt x="1795" y="149"/>
                    </a:cubicBezTo>
                    <a:cubicBezTo>
                      <a:pt x="1792" y="149"/>
                      <a:pt x="1789" y="149"/>
                      <a:pt x="1787" y="148"/>
                    </a:cubicBezTo>
                    <a:cubicBezTo>
                      <a:pt x="1785" y="146"/>
                      <a:pt x="1766" y="146"/>
                      <a:pt x="1768" y="141"/>
                    </a:cubicBezTo>
                    <a:cubicBezTo>
                      <a:pt x="1771" y="137"/>
                      <a:pt x="1781" y="130"/>
                      <a:pt x="1787" y="129"/>
                    </a:cubicBezTo>
                    <a:cubicBezTo>
                      <a:pt x="1795" y="126"/>
                      <a:pt x="1794" y="121"/>
                      <a:pt x="1798" y="118"/>
                    </a:cubicBezTo>
                    <a:cubicBezTo>
                      <a:pt x="1802" y="115"/>
                      <a:pt x="1805" y="114"/>
                      <a:pt x="1811" y="113"/>
                    </a:cubicBezTo>
                    <a:cubicBezTo>
                      <a:pt x="1819" y="112"/>
                      <a:pt x="1827" y="111"/>
                      <a:pt x="1832" y="111"/>
                    </a:cubicBezTo>
                    <a:cubicBezTo>
                      <a:pt x="1834" y="111"/>
                      <a:pt x="1835" y="111"/>
                      <a:pt x="1836" y="111"/>
                    </a:cubicBezTo>
                    <a:cubicBezTo>
                      <a:pt x="1837" y="112"/>
                      <a:pt x="1838" y="112"/>
                      <a:pt x="1838" y="112"/>
                    </a:cubicBezTo>
                    <a:cubicBezTo>
                      <a:pt x="1839" y="112"/>
                      <a:pt x="1839" y="112"/>
                      <a:pt x="1839" y="112"/>
                    </a:cubicBezTo>
                    <a:cubicBezTo>
                      <a:pt x="1840" y="111"/>
                      <a:pt x="1841" y="111"/>
                      <a:pt x="1840" y="111"/>
                    </a:cubicBezTo>
                    <a:cubicBezTo>
                      <a:pt x="1839" y="111"/>
                      <a:pt x="1845" y="110"/>
                      <a:pt x="1854" y="110"/>
                    </a:cubicBezTo>
                    <a:cubicBezTo>
                      <a:pt x="1863" y="110"/>
                      <a:pt x="1869" y="109"/>
                      <a:pt x="1867" y="109"/>
                    </a:cubicBezTo>
                    <a:cubicBezTo>
                      <a:pt x="1866" y="108"/>
                      <a:pt x="1865" y="108"/>
                      <a:pt x="1867" y="108"/>
                    </a:cubicBezTo>
                    <a:cubicBezTo>
                      <a:pt x="1867" y="108"/>
                      <a:pt x="1867" y="108"/>
                      <a:pt x="1867" y="108"/>
                    </a:cubicBezTo>
                    <a:cubicBezTo>
                      <a:pt x="1867" y="108"/>
                      <a:pt x="1867" y="108"/>
                      <a:pt x="1867" y="108"/>
                    </a:cubicBezTo>
                    <a:cubicBezTo>
                      <a:pt x="1868" y="108"/>
                      <a:pt x="1870" y="107"/>
                      <a:pt x="1874" y="107"/>
                    </a:cubicBezTo>
                    <a:cubicBezTo>
                      <a:pt x="1877" y="106"/>
                      <a:pt x="1881" y="106"/>
                      <a:pt x="1886" y="106"/>
                    </a:cubicBezTo>
                    <a:cubicBezTo>
                      <a:pt x="1887" y="106"/>
                      <a:pt x="1888" y="106"/>
                      <a:pt x="1889" y="106"/>
                    </a:cubicBezTo>
                    <a:cubicBezTo>
                      <a:pt x="1901" y="106"/>
                      <a:pt x="1907" y="107"/>
                      <a:pt x="1904" y="108"/>
                    </a:cubicBezTo>
                    <a:cubicBezTo>
                      <a:pt x="1901" y="109"/>
                      <a:pt x="1902" y="110"/>
                      <a:pt x="1907" y="110"/>
                    </a:cubicBezTo>
                    <a:cubicBezTo>
                      <a:pt x="1907" y="110"/>
                      <a:pt x="1907" y="110"/>
                      <a:pt x="1907" y="110"/>
                    </a:cubicBezTo>
                    <a:cubicBezTo>
                      <a:pt x="1911" y="110"/>
                      <a:pt x="1913" y="109"/>
                      <a:pt x="1914" y="109"/>
                    </a:cubicBezTo>
                    <a:cubicBezTo>
                      <a:pt x="1914" y="109"/>
                      <a:pt x="1914" y="109"/>
                      <a:pt x="1915" y="109"/>
                    </a:cubicBezTo>
                    <a:cubicBezTo>
                      <a:pt x="1915" y="109"/>
                      <a:pt x="1915" y="109"/>
                      <a:pt x="1915" y="109"/>
                    </a:cubicBezTo>
                    <a:cubicBezTo>
                      <a:pt x="1917" y="109"/>
                      <a:pt x="1918" y="108"/>
                      <a:pt x="1922" y="107"/>
                    </a:cubicBezTo>
                    <a:cubicBezTo>
                      <a:pt x="1923" y="107"/>
                      <a:pt x="1925" y="107"/>
                      <a:pt x="1927" y="107"/>
                    </a:cubicBezTo>
                    <a:cubicBezTo>
                      <a:pt x="1928" y="107"/>
                      <a:pt x="1928" y="107"/>
                      <a:pt x="1929" y="107"/>
                    </a:cubicBezTo>
                    <a:cubicBezTo>
                      <a:pt x="1929" y="107"/>
                      <a:pt x="1930" y="107"/>
                      <a:pt x="1931" y="107"/>
                    </a:cubicBezTo>
                    <a:cubicBezTo>
                      <a:pt x="1932" y="107"/>
                      <a:pt x="1933" y="107"/>
                      <a:pt x="1934" y="107"/>
                    </a:cubicBezTo>
                    <a:cubicBezTo>
                      <a:pt x="1936" y="106"/>
                      <a:pt x="1938" y="104"/>
                      <a:pt x="1933" y="104"/>
                    </a:cubicBezTo>
                    <a:cubicBezTo>
                      <a:pt x="1928" y="104"/>
                      <a:pt x="1922" y="100"/>
                      <a:pt x="1925" y="96"/>
                    </a:cubicBezTo>
                    <a:cubicBezTo>
                      <a:pt x="1927" y="93"/>
                      <a:pt x="1929" y="91"/>
                      <a:pt x="1933" y="88"/>
                    </a:cubicBezTo>
                    <a:cubicBezTo>
                      <a:pt x="1940" y="84"/>
                      <a:pt x="1958" y="86"/>
                      <a:pt x="1959" y="85"/>
                    </a:cubicBezTo>
                    <a:cubicBezTo>
                      <a:pt x="1959" y="85"/>
                      <a:pt x="1960" y="85"/>
                      <a:pt x="1961" y="85"/>
                    </a:cubicBezTo>
                    <a:cubicBezTo>
                      <a:pt x="1963" y="85"/>
                      <a:pt x="1965" y="85"/>
                      <a:pt x="1966" y="87"/>
                    </a:cubicBezTo>
                    <a:cubicBezTo>
                      <a:pt x="1967" y="89"/>
                      <a:pt x="1969" y="90"/>
                      <a:pt x="1970" y="90"/>
                    </a:cubicBezTo>
                    <a:cubicBezTo>
                      <a:pt x="1970" y="91"/>
                      <a:pt x="1971" y="91"/>
                      <a:pt x="1972" y="91"/>
                    </a:cubicBezTo>
                    <a:cubicBezTo>
                      <a:pt x="1973" y="91"/>
                      <a:pt x="1974" y="91"/>
                      <a:pt x="1974" y="91"/>
                    </a:cubicBezTo>
                    <a:cubicBezTo>
                      <a:pt x="1975" y="91"/>
                      <a:pt x="1975" y="90"/>
                      <a:pt x="1976" y="90"/>
                    </a:cubicBezTo>
                    <a:cubicBezTo>
                      <a:pt x="1977" y="90"/>
                      <a:pt x="1978" y="91"/>
                      <a:pt x="1978" y="91"/>
                    </a:cubicBezTo>
                    <a:cubicBezTo>
                      <a:pt x="1978" y="91"/>
                      <a:pt x="1978" y="91"/>
                      <a:pt x="1979" y="91"/>
                    </a:cubicBezTo>
                    <a:cubicBezTo>
                      <a:pt x="1980" y="91"/>
                      <a:pt x="1983" y="90"/>
                      <a:pt x="1984" y="88"/>
                    </a:cubicBezTo>
                    <a:cubicBezTo>
                      <a:pt x="1986" y="85"/>
                      <a:pt x="1987" y="81"/>
                      <a:pt x="1985" y="77"/>
                    </a:cubicBezTo>
                    <a:cubicBezTo>
                      <a:pt x="1985" y="76"/>
                      <a:pt x="1986" y="75"/>
                      <a:pt x="1987" y="75"/>
                    </a:cubicBezTo>
                    <a:cubicBezTo>
                      <a:pt x="1991" y="75"/>
                      <a:pt x="1997" y="78"/>
                      <a:pt x="1999" y="80"/>
                    </a:cubicBezTo>
                    <a:cubicBezTo>
                      <a:pt x="2003" y="83"/>
                      <a:pt x="2007" y="86"/>
                      <a:pt x="2009" y="87"/>
                    </a:cubicBezTo>
                    <a:cubicBezTo>
                      <a:pt x="2012" y="88"/>
                      <a:pt x="2002" y="91"/>
                      <a:pt x="1998" y="96"/>
                    </a:cubicBezTo>
                    <a:cubicBezTo>
                      <a:pt x="1996" y="98"/>
                      <a:pt x="1996" y="101"/>
                      <a:pt x="1996" y="104"/>
                    </a:cubicBezTo>
                    <a:cubicBezTo>
                      <a:pt x="1996" y="108"/>
                      <a:pt x="1993" y="113"/>
                      <a:pt x="1989" y="113"/>
                    </a:cubicBezTo>
                    <a:cubicBezTo>
                      <a:pt x="1985" y="114"/>
                      <a:pt x="1987" y="117"/>
                      <a:pt x="1987" y="121"/>
                    </a:cubicBezTo>
                    <a:cubicBezTo>
                      <a:pt x="1988" y="123"/>
                      <a:pt x="1987" y="126"/>
                      <a:pt x="1989" y="128"/>
                    </a:cubicBezTo>
                    <a:cubicBezTo>
                      <a:pt x="1992" y="130"/>
                      <a:pt x="2004" y="138"/>
                      <a:pt x="2017" y="143"/>
                    </a:cubicBezTo>
                    <a:cubicBezTo>
                      <a:pt x="2027" y="147"/>
                      <a:pt x="2040" y="148"/>
                      <a:pt x="2039" y="149"/>
                    </a:cubicBezTo>
                    <a:cubicBezTo>
                      <a:pt x="2037" y="149"/>
                      <a:pt x="2040" y="151"/>
                      <a:pt x="2045" y="153"/>
                    </a:cubicBezTo>
                    <a:cubicBezTo>
                      <a:pt x="2047" y="154"/>
                      <a:pt x="2049" y="155"/>
                      <a:pt x="2052" y="155"/>
                    </a:cubicBezTo>
                    <a:cubicBezTo>
                      <a:pt x="2056" y="155"/>
                      <a:pt x="2060" y="153"/>
                      <a:pt x="2061" y="151"/>
                    </a:cubicBezTo>
                    <a:cubicBezTo>
                      <a:pt x="2062" y="147"/>
                      <a:pt x="2059" y="144"/>
                      <a:pt x="2064" y="143"/>
                    </a:cubicBezTo>
                    <a:cubicBezTo>
                      <a:pt x="2069" y="143"/>
                      <a:pt x="2065" y="141"/>
                      <a:pt x="2063" y="138"/>
                    </a:cubicBezTo>
                    <a:cubicBezTo>
                      <a:pt x="2061" y="135"/>
                      <a:pt x="2076" y="131"/>
                      <a:pt x="2069" y="126"/>
                    </a:cubicBezTo>
                    <a:cubicBezTo>
                      <a:pt x="2069" y="126"/>
                      <a:pt x="2069" y="126"/>
                      <a:pt x="2068" y="126"/>
                    </a:cubicBezTo>
                    <a:cubicBezTo>
                      <a:pt x="2062" y="121"/>
                      <a:pt x="2071" y="123"/>
                      <a:pt x="2072" y="120"/>
                    </a:cubicBezTo>
                    <a:cubicBezTo>
                      <a:pt x="2074" y="118"/>
                      <a:pt x="2065" y="116"/>
                      <a:pt x="2063" y="116"/>
                    </a:cubicBezTo>
                    <a:cubicBezTo>
                      <a:pt x="2063" y="116"/>
                      <a:pt x="2062" y="116"/>
                      <a:pt x="2062" y="116"/>
                    </a:cubicBezTo>
                    <a:cubicBezTo>
                      <a:pt x="2062" y="116"/>
                      <a:pt x="2062" y="117"/>
                      <a:pt x="2062" y="117"/>
                    </a:cubicBezTo>
                    <a:cubicBezTo>
                      <a:pt x="2061" y="117"/>
                      <a:pt x="2057" y="115"/>
                      <a:pt x="2056" y="112"/>
                    </a:cubicBezTo>
                    <a:cubicBezTo>
                      <a:pt x="2056" y="111"/>
                      <a:pt x="2051" y="110"/>
                      <a:pt x="2048" y="110"/>
                    </a:cubicBezTo>
                    <a:cubicBezTo>
                      <a:pt x="2046" y="110"/>
                      <a:pt x="2044" y="110"/>
                      <a:pt x="2045" y="111"/>
                    </a:cubicBezTo>
                    <a:cubicBezTo>
                      <a:pt x="2045" y="111"/>
                      <a:pt x="2045" y="111"/>
                      <a:pt x="2044" y="111"/>
                    </a:cubicBezTo>
                    <a:cubicBezTo>
                      <a:pt x="2042" y="111"/>
                      <a:pt x="2036" y="110"/>
                      <a:pt x="2034" y="107"/>
                    </a:cubicBezTo>
                    <a:cubicBezTo>
                      <a:pt x="2032" y="104"/>
                      <a:pt x="2031" y="101"/>
                      <a:pt x="2032" y="101"/>
                    </a:cubicBezTo>
                    <a:cubicBezTo>
                      <a:pt x="2032" y="101"/>
                      <a:pt x="2032" y="101"/>
                      <a:pt x="2032" y="101"/>
                    </a:cubicBezTo>
                    <a:cubicBezTo>
                      <a:pt x="2032" y="101"/>
                      <a:pt x="2032" y="101"/>
                      <a:pt x="2032" y="101"/>
                    </a:cubicBezTo>
                    <a:cubicBezTo>
                      <a:pt x="2033" y="101"/>
                      <a:pt x="2030" y="100"/>
                      <a:pt x="2028" y="98"/>
                    </a:cubicBezTo>
                    <a:cubicBezTo>
                      <a:pt x="2025" y="96"/>
                      <a:pt x="2030" y="94"/>
                      <a:pt x="2033" y="94"/>
                    </a:cubicBezTo>
                    <a:cubicBezTo>
                      <a:pt x="2037" y="94"/>
                      <a:pt x="2040" y="93"/>
                      <a:pt x="2042" y="92"/>
                    </a:cubicBezTo>
                    <a:cubicBezTo>
                      <a:pt x="2043" y="91"/>
                      <a:pt x="2045" y="91"/>
                      <a:pt x="2046" y="91"/>
                    </a:cubicBezTo>
                    <a:cubicBezTo>
                      <a:pt x="2048" y="91"/>
                      <a:pt x="2049" y="91"/>
                      <a:pt x="2050" y="92"/>
                    </a:cubicBezTo>
                    <a:cubicBezTo>
                      <a:pt x="2052" y="92"/>
                      <a:pt x="2053" y="93"/>
                      <a:pt x="2054" y="93"/>
                    </a:cubicBezTo>
                    <a:cubicBezTo>
                      <a:pt x="2055" y="93"/>
                      <a:pt x="2056" y="92"/>
                      <a:pt x="2056" y="92"/>
                    </a:cubicBezTo>
                    <a:cubicBezTo>
                      <a:pt x="2057" y="91"/>
                      <a:pt x="2064" y="87"/>
                      <a:pt x="2075" y="87"/>
                    </a:cubicBezTo>
                    <a:cubicBezTo>
                      <a:pt x="2076" y="87"/>
                      <a:pt x="2078" y="87"/>
                      <a:pt x="2079" y="88"/>
                    </a:cubicBezTo>
                    <a:cubicBezTo>
                      <a:pt x="2083" y="88"/>
                      <a:pt x="2085" y="88"/>
                      <a:pt x="2088" y="88"/>
                    </a:cubicBezTo>
                    <a:cubicBezTo>
                      <a:pt x="2095" y="88"/>
                      <a:pt x="2099" y="87"/>
                      <a:pt x="2100" y="84"/>
                    </a:cubicBezTo>
                    <a:cubicBezTo>
                      <a:pt x="2101" y="81"/>
                      <a:pt x="2105" y="78"/>
                      <a:pt x="2103" y="78"/>
                    </a:cubicBezTo>
                    <a:cubicBezTo>
                      <a:pt x="2102" y="78"/>
                      <a:pt x="2107" y="76"/>
                      <a:pt x="2112" y="74"/>
                    </a:cubicBezTo>
                    <a:cubicBezTo>
                      <a:pt x="2116" y="72"/>
                      <a:pt x="2121" y="69"/>
                      <a:pt x="2126" y="67"/>
                    </a:cubicBezTo>
                    <a:cubicBezTo>
                      <a:pt x="2130" y="66"/>
                      <a:pt x="2136" y="65"/>
                      <a:pt x="2142" y="65"/>
                    </a:cubicBezTo>
                    <a:cubicBezTo>
                      <a:pt x="2143" y="65"/>
                      <a:pt x="2144" y="65"/>
                      <a:pt x="2145" y="65"/>
                    </a:cubicBezTo>
                    <a:cubicBezTo>
                      <a:pt x="2145" y="65"/>
                      <a:pt x="2146" y="65"/>
                      <a:pt x="2146" y="65"/>
                    </a:cubicBezTo>
                    <a:cubicBezTo>
                      <a:pt x="2152" y="65"/>
                      <a:pt x="2155" y="63"/>
                      <a:pt x="2147" y="60"/>
                    </a:cubicBezTo>
                    <a:cubicBezTo>
                      <a:pt x="2141" y="58"/>
                      <a:pt x="2131" y="56"/>
                      <a:pt x="2127" y="56"/>
                    </a:cubicBezTo>
                    <a:cubicBezTo>
                      <a:pt x="2126" y="56"/>
                      <a:pt x="2126" y="57"/>
                      <a:pt x="2126" y="57"/>
                    </a:cubicBezTo>
                    <a:cubicBezTo>
                      <a:pt x="2125" y="57"/>
                      <a:pt x="2124" y="57"/>
                      <a:pt x="2124" y="57"/>
                    </a:cubicBezTo>
                    <a:cubicBezTo>
                      <a:pt x="2124" y="57"/>
                      <a:pt x="2124" y="57"/>
                      <a:pt x="2124" y="56"/>
                    </a:cubicBezTo>
                    <a:cubicBezTo>
                      <a:pt x="2125" y="56"/>
                      <a:pt x="2125" y="55"/>
                      <a:pt x="2123" y="54"/>
                    </a:cubicBezTo>
                    <a:cubicBezTo>
                      <a:pt x="2121" y="53"/>
                      <a:pt x="2119" y="53"/>
                      <a:pt x="2118" y="53"/>
                    </a:cubicBezTo>
                    <a:cubicBezTo>
                      <a:pt x="2118" y="53"/>
                      <a:pt x="2118" y="53"/>
                      <a:pt x="2118" y="53"/>
                    </a:cubicBezTo>
                    <a:cubicBezTo>
                      <a:pt x="2118" y="53"/>
                      <a:pt x="2118" y="53"/>
                      <a:pt x="2117" y="53"/>
                    </a:cubicBezTo>
                    <a:cubicBezTo>
                      <a:pt x="2117" y="53"/>
                      <a:pt x="2116" y="53"/>
                      <a:pt x="2115" y="53"/>
                    </a:cubicBezTo>
                    <a:cubicBezTo>
                      <a:pt x="2114" y="53"/>
                      <a:pt x="2112" y="52"/>
                      <a:pt x="2110" y="51"/>
                    </a:cubicBezTo>
                    <a:cubicBezTo>
                      <a:pt x="2107" y="51"/>
                      <a:pt x="2098" y="50"/>
                      <a:pt x="2090" y="49"/>
                    </a:cubicBezTo>
                    <a:cubicBezTo>
                      <a:pt x="2089" y="49"/>
                      <a:pt x="2088" y="49"/>
                      <a:pt x="2086" y="49"/>
                    </a:cubicBezTo>
                    <a:cubicBezTo>
                      <a:pt x="2084" y="49"/>
                      <a:pt x="2083" y="49"/>
                      <a:pt x="2081" y="49"/>
                    </a:cubicBezTo>
                    <a:cubicBezTo>
                      <a:pt x="2080" y="50"/>
                      <a:pt x="2079" y="50"/>
                      <a:pt x="2078" y="50"/>
                    </a:cubicBezTo>
                    <a:cubicBezTo>
                      <a:pt x="2077" y="50"/>
                      <a:pt x="2077" y="50"/>
                      <a:pt x="2076" y="50"/>
                    </a:cubicBezTo>
                    <a:cubicBezTo>
                      <a:pt x="2074" y="49"/>
                      <a:pt x="2075" y="48"/>
                      <a:pt x="2079" y="48"/>
                    </a:cubicBezTo>
                    <a:cubicBezTo>
                      <a:pt x="2082" y="47"/>
                      <a:pt x="2082" y="47"/>
                      <a:pt x="2078" y="47"/>
                    </a:cubicBezTo>
                    <a:cubicBezTo>
                      <a:pt x="2075" y="47"/>
                      <a:pt x="2076" y="46"/>
                      <a:pt x="2079" y="46"/>
                    </a:cubicBezTo>
                    <a:cubicBezTo>
                      <a:pt x="2081" y="46"/>
                      <a:pt x="2084" y="46"/>
                      <a:pt x="2087" y="47"/>
                    </a:cubicBezTo>
                    <a:cubicBezTo>
                      <a:pt x="2089" y="47"/>
                      <a:pt x="2090" y="47"/>
                      <a:pt x="2092" y="47"/>
                    </a:cubicBezTo>
                    <a:cubicBezTo>
                      <a:pt x="2101" y="47"/>
                      <a:pt x="2110" y="45"/>
                      <a:pt x="2110" y="42"/>
                    </a:cubicBezTo>
                    <a:cubicBezTo>
                      <a:pt x="2110" y="39"/>
                      <a:pt x="2104" y="37"/>
                      <a:pt x="2104" y="36"/>
                    </a:cubicBezTo>
                    <a:cubicBezTo>
                      <a:pt x="2103" y="36"/>
                      <a:pt x="2099" y="36"/>
                      <a:pt x="2095" y="35"/>
                    </a:cubicBezTo>
                    <a:cubicBezTo>
                      <a:pt x="2089" y="34"/>
                      <a:pt x="2085" y="33"/>
                      <a:pt x="2087" y="32"/>
                    </a:cubicBezTo>
                    <a:cubicBezTo>
                      <a:pt x="2089" y="32"/>
                      <a:pt x="2088" y="32"/>
                      <a:pt x="2085" y="31"/>
                    </a:cubicBezTo>
                    <a:cubicBezTo>
                      <a:pt x="2084" y="31"/>
                      <a:pt x="2085" y="30"/>
                      <a:pt x="2086" y="30"/>
                    </a:cubicBezTo>
                    <a:cubicBezTo>
                      <a:pt x="2087" y="30"/>
                      <a:pt x="2088" y="30"/>
                      <a:pt x="2088" y="31"/>
                    </a:cubicBezTo>
                    <a:cubicBezTo>
                      <a:pt x="2089" y="31"/>
                      <a:pt x="2089" y="31"/>
                      <a:pt x="2090" y="31"/>
                    </a:cubicBezTo>
                    <a:cubicBezTo>
                      <a:pt x="2091" y="31"/>
                      <a:pt x="2091" y="31"/>
                      <a:pt x="2091" y="30"/>
                    </a:cubicBezTo>
                    <a:cubicBezTo>
                      <a:pt x="2090" y="30"/>
                      <a:pt x="2091" y="30"/>
                      <a:pt x="2091" y="30"/>
                    </a:cubicBezTo>
                    <a:cubicBezTo>
                      <a:pt x="2091" y="30"/>
                      <a:pt x="2094" y="31"/>
                      <a:pt x="2098" y="32"/>
                    </a:cubicBezTo>
                    <a:cubicBezTo>
                      <a:pt x="2100" y="33"/>
                      <a:pt x="2104" y="33"/>
                      <a:pt x="2107" y="33"/>
                    </a:cubicBezTo>
                    <a:cubicBezTo>
                      <a:pt x="2110" y="33"/>
                      <a:pt x="2112" y="33"/>
                      <a:pt x="2113" y="32"/>
                    </a:cubicBezTo>
                    <a:cubicBezTo>
                      <a:pt x="2115" y="31"/>
                      <a:pt x="2115" y="30"/>
                      <a:pt x="2116" y="30"/>
                    </a:cubicBezTo>
                    <a:cubicBezTo>
                      <a:pt x="2116" y="30"/>
                      <a:pt x="2116" y="30"/>
                      <a:pt x="2116" y="30"/>
                    </a:cubicBezTo>
                    <a:cubicBezTo>
                      <a:pt x="2116" y="30"/>
                      <a:pt x="2116" y="30"/>
                      <a:pt x="2116" y="30"/>
                    </a:cubicBezTo>
                    <a:cubicBezTo>
                      <a:pt x="2117" y="30"/>
                      <a:pt x="2118" y="30"/>
                      <a:pt x="2119" y="30"/>
                    </a:cubicBezTo>
                    <a:cubicBezTo>
                      <a:pt x="2121" y="30"/>
                      <a:pt x="2122" y="30"/>
                      <a:pt x="2124" y="30"/>
                    </a:cubicBezTo>
                    <a:cubicBezTo>
                      <a:pt x="2126" y="30"/>
                      <a:pt x="2129" y="30"/>
                      <a:pt x="2131" y="30"/>
                    </a:cubicBezTo>
                    <a:cubicBezTo>
                      <a:pt x="2137" y="32"/>
                      <a:pt x="2142" y="32"/>
                      <a:pt x="2145" y="32"/>
                    </a:cubicBezTo>
                    <a:cubicBezTo>
                      <a:pt x="2146" y="32"/>
                      <a:pt x="2146" y="32"/>
                      <a:pt x="2146" y="32"/>
                    </a:cubicBezTo>
                    <a:cubicBezTo>
                      <a:pt x="2147" y="32"/>
                      <a:pt x="2148" y="32"/>
                      <a:pt x="2149" y="32"/>
                    </a:cubicBezTo>
                    <a:cubicBezTo>
                      <a:pt x="2151" y="32"/>
                      <a:pt x="2154" y="32"/>
                      <a:pt x="2158" y="32"/>
                    </a:cubicBezTo>
                    <a:cubicBezTo>
                      <a:pt x="2158" y="32"/>
                      <a:pt x="2159" y="32"/>
                      <a:pt x="2159" y="32"/>
                    </a:cubicBezTo>
                    <a:cubicBezTo>
                      <a:pt x="2161" y="32"/>
                      <a:pt x="2163" y="32"/>
                      <a:pt x="2165" y="32"/>
                    </a:cubicBezTo>
                    <a:cubicBezTo>
                      <a:pt x="2167" y="31"/>
                      <a:pt x="2168" y="31"/>
                      <a:pt x="2169" y="31"/>
                    </a:cubicBezTo>
                    <a:cubicBezTo>
                      <a:pt x="2169" y="31"/>
                      <a:pt x="2170" y="31"/>
                      <a:pt x="2170" y="31"/>
                    </a:cubicBezTo>
                    <a:cubicBezTo>
                      <a:pt x="2170" y="31"/>
                      <a:pt x="2170" y="31"/>
                      <a:pt x="2171" y="31"/>
                    </a:cubicBezTo>
                    <a:cubicBezTo>
                      <a:pt x="2172" y="31"/>
                      <a:pt x="2174" y="30"/>
                      <a:pt x="2172" y="30"/>
                    </a:cubicBezTo>
                    <a:cubicBezTo>
                      <a:pt x="2169" y="30"/>
                      <a:pt x="2169" y="29"/>
                      <a:pt x="2171" y="29"/>
                    </a:cubicBezTo>
                    <a:cubicBezTo>
                      <a:pt x="2174" y="29"/>
                      <a:pt x="2172" y="28"/>
                      <a:pt x="2170" y="28"/>
                    </a:cubicBezTo>
                    <a:cubicBezTo>
                      <a:pt x="2169" y="28"/>
                      <a:pt x="2169" y="28"/>
                      <a:pt x="2169" y="28"/>
                    </a:cubicBezTo>
                    <a:cubicBezTo>
                      <a:pt x="2168" y="28"/>
                      <a:pt x="2168" y="28"/>
                      <a:pt x="2167" y="28"/>
                    </a:cubicBezTo>
                    <a:cubicBezTo>
                      <a:pt x="2166" y="28"/>
                      <a:pt x="2166" y="28"/>
                      <a:pt x="2165" y="28"/>
                    </a:cubicBezTo>
                    <a:cubicBezTo>
                      <a:pt x="2165" y="28"/>
                      <a:pt x="2164" y="28"/>
                      <a:pt x="2163" y="28"/>
                    </a:cubicBezTo>
                    <a:cubicBezTo>
                      <a:pt x="2162" y="28"/>
                      <a:pt x="2164" y="27"/>
                      <a:pt x="2162" y="25"/>
                    </a:cubicBezTo>
                    <a:cubicBezTo>
                      <a:pt x="2160" y="23"/>
                      <a:pt x="2155" y="22"/>
                      <a:pt x="2150" y="21"/>
                    </a:cubicBezTo>
                    <a:cubicBezTo>
                      <a:pt x="2146" y="21"/>
                      <a:pt x="2147" y="21"/>
                      <a:pt x="2152" y="20"/>
                    </a:cubicBezTo>
                    <a:cubicBezTo>
                      <a:pt x="2158" y="19"/>
                      <a:pt x="2152" y="17"/>
                      <a:pt x="2155" y="17"/>
                    </a:cubicBezTo>
                    <a:cubicBezTo>
                      <a:pt x="2158" y="17"/>
                      <a:pt x="2154" y="16"/>
                      <a:pt x="2152" y="14"/>
                    </a:cubicBezTo>
                    <a:cubicBezTo>
                      <a:pt x="2150" y="12"/>
                      <a:pt x="2151" y="11"/>
                      <a:pt x="2149" y="11"/>
                    </a:cubicBezTo>
                    <a:cubicBezTo>
                      <a:pt x="2149" y="11"/>
                      <a:pt x="2149" y="11"/>
                      <a:pt x="2149" y="11"/>
                    </a:cubicBezTo>
                    <a:cubicBezTo>
                      <a:pt x="2149" y="11"/>
                      <a:pt x="2149" y="11"/>
                      <a:pt x="2148" y="11"/>
                    </a:cubicBezTo>
                    <a:cubicBezTo>
                      <a:pt x="2146" y="11"/>
                      <a:pt x="2138" y="10"/>
                      <a:pt x="2129" y="10"/>
                    </a:cubicBezTo>
                    <a:cubicBezTo>
                      <a:pt x="2128" y="9"/>
                      <a:pt x="2126" y="9"/>
                      <a:pt x="2125" y="9"/>
                    </a:cubicBezTo>
                    <a:cubicBezTo>
                      <a:pt x="2117" y="9"/>
                      <a:pt x="2111" y="11"/>
                      <a:pt x="2111" y="11"/>
                    </a:cubicBezTo>
                    <a:cubicBezTo>
                      <a:pt x="2111" y="12"/>
                      <a:pt x="2111" y="12"/>
                      <a:pt x="2110" y="12"/>
                    </a:cubicBezTo>
                    <a:cubicBezTo>
                      <a:pt x="2110" y="12"/>
                      <a:pt x="2110" y="12"/>
                      <a:pt x="2109" y="12"/>
                    </a:cubicBezTo>
                    <a:cubicBezTo>
                      <a:pt x="2109" y="12"/>
                      <a:pt x="2108" y="12"/>
                      <a:pt x="2107" y="12"/>
                    </a:cubicBezTo>
                    <a:cubicBezTo>
                      <a:pt x="2106" y="12"/>
                      <a:pt x="2104" y="12"/>
                      <a:pt x="2103" y="12"/>
                    </a:cubicBezTo>
                    <a:cubicBezTo>
                      <a:pt x="2100" y="13"/>
                      <a:pt x="2105" y="14"/>
                      <a:pt x="2108" y="15"/>
                    </a:cubicBezTo>
                    <a:cubicBezTo>
                      <a:pt x="2111" y="16"/>
                      <a:pt x="2116" y="17"/>
                      <a:pt x="2118" y="18"/>
                    </a:cubicBezTo>
                    <a:cubicBezTo>
                      <a:pt x="2120" y="18"/>
                      <a:pt x="2120" y="18"/>
                      <a:pt x="2120" y="18"/>
                    </a:cubicBezTo>
                    <a:cubicBezTo>
                      <a:pt x="2120" y="18"/>
                      <a:pt x="2120" y="18"/>
                      <a:pt x="2119" y="18"/>
                    </a:cubicBezTo>
                    <a:cubicBezTo>
                      <a:pt x="2119" y="18"/>
                      <a:pt x="2118" y="18"/>
                      <a:pt x="2117" y="18"/>
                    </a:cubicBezTo>
                    <a:cubicBezTo>
                      <a:pt x="2117" y="18"/>
                      <a:pt x="2116" y="18"/>
                      <a:pt x="2116" y="18"/>
                    </a:cubicBezTo>
                    <a:cubicBezTo>
                      <a:pt x="2116" y="18"/>
                      <a:pt x="2116" y="18"/>
                      <a:pt x="2115" y="18"/>
                    </a:cubicBezTo>
                    <a:cubicBezTo>
                      <a:pt x="2112" y="18"/>
                      <a:pt x="2105" y="18"/>
                      <a:pt x="2099" y="16"/>
                    </a:cubicBezTo>
                    <a:cubicBezTo>
                      <a:pt x="2092" y="14"/>
                      <a:pt x="2087" y="12"/>
                      <a:pt x="2087" y="12"/>
                    </a:cubicBezTo>
                    <a:cubicBezTo>
                      <a:pt x="2087" y="12"/>
                      <a:pt x="2087" y="12"/>
                      <a:pt x="2087" y="12"/>
                    </a:cubicBezTo>
                    <a:cubicBezTo>
                      <a:pt x="2087" y="12"/>
                      <a:pt x="2086" y="12"/>
                      <a:pt x="2086" y="12"/>
                    </a:cubicBezTo>
                    <a:cubicBezTo>
                      <a:pt x="2085" y="12"/>
                      <a:pt x="2083" y="12"/>
                      <a:pt x="2080" y="11"/>
                    </a:cubicBezTo>
                    <a:cubicBezTo>
                      <a:pt x="2079" y="11"/>
                      <a:pt x="2078" y="11"/>
                      <a:pt x="2077" y="11"/>
                    </a:cubicBezTo>
                    <a:cubicBezTo>
                      <a:pt x="2075" y="11"/>
                      <a:pt x="2075" y="11"/>
                      <a:pt x="2076" y="11"/>
                    </a:cubicBezTo>
                    <a:cubicBezTo>
                      <a:pt x="2078" y="11"/>
                      <a:pt x="2078" y="12"/>
                      <a:pt x="2077" y="12"/>
                    </a:cubicBezTo>
                    <a:cubicBezTo>
                      <a:pt x="2076" y="12"/>
                      <a:pt x="2075" y="11"/>
                      <a:pt x="2073" y="11"/>
                    </a:cubicBezTo>
                    <a:cubicBezTo>
                      <a:pt x="2069" y="11"/>
                      <a:pt x="2051" y="11"/>
                      <a:pt x="2034" y="10"/>
                    </a:cubicBezTo>
                    <a:cubicBezTo>
                      <a:pt x="2019" y="10"/>
                      <a:pt x="2008" y="10"/>
                      <a:pt x="2007" y="10"/>
                    </a:cubicBezTo>
                    <a:cubicBezTo>
                      <a:pt x="2007" y="10"/>
                      <a:pt x="2007" y="10"/>
                      <a:pt x="2007" y="10"/>
                    </a:cubicBezTo>
                    <a:cubicBezTo>
                      <a:pt x="2006" y="10"/>
                      <a:pt x="2006" y="10"/>
                      <a:pt x="2006" y="10"/>
                    </a:cubicBezTo>
                    <a:cubicBezTo>
                      <a:pt x="2006" y="10"/>
                      <a:pt x="2006" y="10"/>
                      <a:pt x="2006" y="10"/>
                    </a:cubicBezTo>
                    <a:cubicBezTo>
                      <a:pt x="2007" y="10"/>
                      <a:pt x="2007" y="10"/>
                      <a:pt x="2007" y="10"/>
                    </a:cubicBezTo>
                    <a:cubicBezTo>
                      <a:pt x="2006" y="10"/>
                      <a:pt x="1995" y="8"/>
                      <a:pt x="1979" y="8"/>
                    </a:cubicBezTo>
                    <a:cubicBezTo>
                      <a:pt x="1976" y="7"/>
                      <a:pt x="1972" y="7"/>
                      <a:pt x="1968" y="7"/>
                    </a:cubicBezTo>
                    <a:cubicBezTo>
                      <a:pt x="1955" y="7"/>
                      <a:pt x="1942" y="8"/>
                      <a:pt x="1928" y="9"/>
                    </a:cubicBezTo>
                    <a:cubicBezTo>
                      <a:pt x="1910" y="10"/>
                      <a:pt x="1898" y="11"/>
                      <a:pt x="1900" y="12"/>
                    </a:cubicBezTo>
                    <a:cubicBezTo>
                      <a:pt x="1903" y="14"/>
                      <a:pt x="1917" y="15"/>
                      <a:pt x="1924" y="18"/>
                    </a:cubicBezTo>
                    <a:cubicBezTo>
                      <a:pt x="1929" y="20"/>
                      <a:pt x="1927" y="22"/>
                      <a:pt x="1913" y="22"/>
                    </a:cubicBezTo>
                    <a:cubicBezTo>
                      <a:pt x="1913" y="22"/>
                      <a:pt x="1913" y="22"/>
                      <a:pt x="1913" y="22"/>
                    </a:cubicBezTo>
                    <a:cubicBezTo>
                      <a:pt x="1907" y="22"/>
                      <a:pt x="1898" y="20"/>
                      <a:pt x="1891" y="18"/>
                    </a:cubicBezTo>
                    <a:cubicBezTo>
                      <a:pt x="1887" y="17"/>
                      <a:pt x="1883" y="17"/>
                      <a:pt x="1879" y="17"/>
                    </a:cubicBezTo>
                    <a:cubicBezTo>
                      <a:pt x="1867" y="17"/>
                      <a:pt x="1853" y="19"/>
                      <a:pt x="1841" y="20"/>
                    </a:cubicBezTo>
                    <a:cubicBezTo>
                      <a:pt x="1839" y="20"/>
                      <a:pt x="1838" y="20"/>
                      <a:pt x="1836" y="21"/>
                    </a:cubicBezTo>
                    <a:cubicBezTo>
                      <a:pt x="1822" y="23"/>
                      <a:pt x="1828" y="27"/>
                      <a:pt x="1827" y="27"/>
                    </a:cubicBezTo>
                    <a:cubicBezTo>
                      <a:pt x="1827" y="27"/>
                      <a:pt x="1827" y="27"/>
                      <a:pt x="1826" y="27"/>
                    </a:cubicBezTo>
                    <a:cubicBezTo>
                      <a:pt x="1825" y="26"/>
                      <a:pt x="1824" y="26"/>
                      <a:pt x="1823" y="26"/>
                    </a:cubicBezTo>
                    <a:cubicBezTo>
                      <a:pt x="1822" y="26"/>
                      <a:pt x="1822" y="26"/>
                      <a:pt x="1823" y="27"/>
                    </a:cubicBezTo>
                    <a:cubicBezTo>
                      <a:pt x="1823" y="27"/>
                      <a:pt x="1823" y="27"/>
                      <a:pt x="1823" y="27"/>
                    </a:cubicBezTo>
                    <a:cubicBezTo>
                      <a:pt x="1823" y="27"/>
                      <a:pt x="1821" y="26"/>
                      <a:pt x="1818" y="26"/>
                    </a:cubicBezTo>
                    <a:cubicBezTo>
                      <a:pt x="1814" y="25"/>
                      <a:pt x="1812" y="24"/>
                      <a:pt x="1810" y="24"/>
                    </a:cubicBezTo>
                    <a:cubicBezTo>
                      <a:pt x="1810" y="24"/>
                      <a:pt x="1810" y="24"/>
                      <a:pt x="1810" y="24"/>
                    </a:cubicBezTo>
                    <a:cubicBezTo>
                      <a:pt x="1810" y="24"/>
                      <a:pt x="1810" y="24"/>
                      <a:pt x="1809" y="24"/>
                    </a:cubicBezTo>
                    <a:cubicBezTo>
                      <a:pt x="1809" y="24"/>
                      <a:pt x="1808" y="24"/>
                      <a:pt x="1807" y="24"/>
                    </a:cubicBezTo>
                    <a:cubicBezTo>
                      <a:pt x="1805" y="24"/>
                      <a:pt x="1804" y="24"/>
                      <a:pt x="1802" y="24"/>
                    </a:cubicBezTo>
                    <a:cubicBezTo>
                      <a:pt x="1802" y="24"/>
                      <a:pt x="1801" y="24"/>
                      <a:pt x="1801" y="24"/>
                    </a:cubicBezTo>
                    <a:cubicBezTo>
                      <a:pt x="1801" y="24"/>
                      <a:pt x="1801" y="24"/>
                      <a:pt x="1801" y="24"/>
                    </a:cubicBezTo>
                    <a:cubicBezTo>
                      <a:pt x="1795" y="24"/>
                      <a:pt x="1795" y="21"/>
                      <a:pt x="1780" y="18"/>
                    </a:cubicBezTo>
                    <a:cubicBezTo>
                      <a:pt x="1773" y="16"/>
                      <a:pt x="1763" y="16"/>
                      <a:pt x="1754" y="16"/>
                    </a:cubicBezTo>
                    <a:cubicBezTo>
                      <a:pt x="1751" y="16"/>
                      <a:pt x="1747" y="16"/>
                      <a:pt x="1744" y="16"/>
                    </a:cubicBezTo>
                    <a:cubicBezTo>
                      <a:pt x="1735" y="16"/>
                      <a:pt x="1726" y="18"/>
                      <a:pt x="1717" y="19"/>
                    </a:cubicBezTo>
                    <a:cubicBezTo>
                      <a:pt x="1712" y="20"/>
                      <a:pt x="1708" y="20"/>
                      <a:pt x="1705" y="20"/>
                    </a:cubicBezTo>
                    <a:cubicBezTo>
                      <a:pt x="1699" y="20"/>
                      <a:pt x="1695" y="19"/>
                      <a:pt x="1689" y="18"/>
                    </a:cubicBezTo>
                    <a:cubicBezTo>
                      <a:pt x="1687" y="18"/>
                      <a:pt x="1685" y="18"/>
                      <a:pt x="1684" y="18"/>
                    </a:cubicBezTo>
                    <a:cubicBezTo>
                      <a:pt x="1678" y="18"/>
                      <a:pt x="1673" y="19"/>
                      <a:pt x="1671" y="20"/>
                    </a:cubicBezTo>
                    <a:cubicBezTo>
                      <a:pt x="1671" y="20"/>
                      <a:pt x="1671" y="20"/>
                      <a:pt x="1671" y="20"/>
                    </a:cubicBezTo>
                    <a:cubicBezTo>
                      <a:pt x="1670" y="20"/>
                      <a:pt x="1670" y="19"/>
                      <a:pt x="1669" y="18"/>
                    </a:cubicBezTo>
                    <a:cubicBezTo>
                      <a:pt x="1668" y="18"/>
                      <a:pt x="1667" y="18"/>
                      <a:pt x="1667" y="18"/>
                    </a:cubicBezTo>
                    <a:cubicBezTo>
                      <a:pt x="1666" y="18"/>
                      <a:pt x="1665" y="18"/>
                      <a:pt x="1664" y="18"/>
                    </a:cubicBezTo>
                    <a:cubicBezTo>
                      <a:pt x="1663" y="18"/>
                      <a:pt x="1662" y="18"/>
                      <a:pt x="1661" y="18"/>
                    </a:cubicBezTo>
                    <a:cubicBezTo>
                      <a:pt x="1660" y="18"/>
                      <a:pt x="1660" y="18"/>
                      <a:pt x="1660" y="18"/>
                    </a:cubicBezTo>
                    <a:cubicBezTo>
                      <a:pt x="1659" y="17"/>
                      <a:pt x="1657" y="17"/>
                      <a:pt x="1654" y="17"/>
                    </a:cubicBezTo>
                    <a:cubicBezTo>
                      <a:pt x="1654" y="17"/>
                      <a:pt x="1653" y="17"/>
                      <a:pt x="1652" y="17"/>
                    </a:cubicBezTo>
                    <a:cubicBezTo>
                      <a:pt x="1651" y="17"/>
                      <a:pt x="1651" y="17"/>
                      <a:pt x="1650" y="17"/>
                    </a:cubicBezTo>
                    <a:cubicBezTo>
                      <a:pt x="1649" y="17"/>
                      <a:pt x="1648" y="17"/>
                      <a:pt x="1648" y="16"/>
                    </a:cubicBezTo>
                    <a:cubicBezTo>
                      <a:pt x="1648" y="16"/>
                      <a:pt x="1649" y="15"/>
                      <a:pt x="1650" y="15"/>
                    </a:cubicBezTo>
                    <a:cubicBezTo>
                      <a:pt x="1650" y="15"/>
                      <a:pt x="1651" y="15"/>
                      <a:pt x="1651" y="15"/>
                    </a:cubicBezTo>
                    <a:cubicBezTo>
                      <a:pt x="1651" y="15"/>
                      <a:pt x="1651" y="15"/>
                      <a:pt x="1651" y="15"/>
                    </a:cubicBezTo>
                    <a:cubicBezTo>
                      <a:pt x="1652" y="15"/>
                      <a:pt x="1649" y="13"/>
                      <a:pt x="1637" y="12"/>
                    </a:cubicBezTo>
                    <a:cubicBezTo>
                      <a:pt x="1636" y="12"/>
                      <a:pt x="1635" y="12"/>
                      <a:pt x="1634" y="12"/>
                    </a:cubicBezTo>
                    <a:cubicBezTo>
                      <a:pt x="1627" y="12"/>
                      <a:pt x="1621" y="13"/>
                      <a:pt x="1617" y="14"/>
                    </a:cubicBezTo>
                    <a:cubicBezTo>
                      <a:pt x="1614" y="15"/>
                      <a:pt x="1616" y="17"/>
                      <a:pt x="1616" y="19"/>
                    </a:cubicBezTo>
                    <a:cubicBezTo>
                      <a:pt x="1616" y="20"/>
                      <a:pt x="1616" y="20"/>
                      <a:pt x="1615" y="20"/>
                    </a:cubicBezTo>
                    <a:cubicBezTo>
                      <a:pt x="1613" y="20"/>
                      <a:pt x="1610" y="19"/>
                      <a:pt x="1609" y="18"/>
                    </a:cubicBezTo>
                    <a:cubicBezTo>
                      <a:pt x="1609" y="17"/>
                      <a:pt x="1608" y="16"/>
                      <a:pt x="1609" y="16"/>
                    </a:cubicBezTo>
                    <a:cubicBezTo>
                      <a:pt x="1610" y="16"/>
                      <a:pt x="1610" y="16"/>
                      <a:pt x="1610" y="16"/>
                    </a:cubicBezTo>
                    <a:cubicBezTo>
                      <a:pt x="1611" y="16"/>
                      <a:pt x="1612" y="16"/>
                      <a:pt x="1613" y="17"/>
                    </a:cubicBezTo>
                    <a:cubicBezTo>
                      <a:pt x="1613" y="17"/>
                      <a:pt x="1614" y="17"/>
                      <a:pt x="1614" y="17"/>
                    </a:cubicBezTo>
                    <a:cubicBezTo>
                      <a:pt x="1615" y="17"/>
                      <a:pt x="1615" y="17"/>
                      <a:pt x="1615" y="16"/>
                    </a:cubicBezTo>
                    <a:cubicBezTo>
                      <a:pt x="1615" y="16"/>
                      <a:pt x="1614" y="16"/>
                      <a:pt x="1611" y="16"/>
                    </a:cubicBezTo>
                    <a:cubicBezTo>
                      <a:pt x="1609" y="16"/>
                      <a:pt x="1606" y="16"/>
                      <a:pt x="1604" y="16"/>
                    </a:cubicBezTo>
                    <a:cubicBezTo>
                      <a:pt x="1600" y="17"/>
                      <a:pt x="1597" y="17"/>
                      <a:pt x="1595" y="17"/>
                    </a:cubicBezTo>
                    <a:cubicBezTo>
                      <a:pt x="1594" y="17"/>
                      <a:pt x="1593" y="17"/>
                      <a:pt x="1593" y="17"/>
                    </a:cubicBezTo>
                    <a:cubicBezTo>
                      <a:pt x="1593" y="16"/>
                      <a:pt x="1598" y="15"/>
                      <a:pt x="1604" y="15"/>
                    </a:cubicBezTo>
                    <a:cubicBezTo>
                      <a:pt x="1607" y="14"/>
                      <a:pt x="1603" y="14"/>
                      <a:pt x="1593" y="14"/>
                    </a:cubicBezTo>
                    <a:cubicBezTo>
                      <a:pt x="1589" y="14"/>
                      <a:pt x="1585" y="14"/>
                      <a:pt x="1580" y="14"/>
                    </a:cubicBezTo>
                    <a:cubicBezTo>
                      <a:pt x="1578" y="14"/>
                      <a:pt x="1576" y="14"/>
                      <a:pt x="1574" y="14"/>
                    </a:cubicBezTo>
                    <a:cubicBezTo>
                      <a:pt x="1556" y="15"/>
                      <a:pt x="1552" y="16"/>
                      <a:pt x="1550" y="19"/>
                    </a:cubicBezTo>
                    <a:cubicBezTo>
                      <a:pt x="1549" y="21"/>
                      <a:pt x="1552" y="21"/>
                      <a:pt x="1554" y="21"/>
                    </a:cubicBezTo>
                    <a:cubicBezTo>
                      <a:pt x="1554" y="21"/>
                      <a:pt x="1555" y="21"/>
                      <a:pt x="1555" y="21"/>
                    </a:cubicBezTo>
                    <a:cubicBezTo>
                      <a:pt x="1555" y="21"/>
                      <a:pt x="1555" y="21"/>
                      <a:pt x="1556" y="21"/>
                    </a:cubicBezTo>
                    <a:cubicBezTo>
                      <a:pt x="1556" y="21"/>
                      <a:pt x="1556" y="21"/>
                      <a:pt x="1556" y="21"/>
                    </a:cubicBezTo>
                    <a:cubicBezTo>
                      <a:pt x="1555" y="22"/>
                      <a:pt x="1552" y="22"/>
                      <a:pt x="1554" y="22"/>
                    </a:cubicBezTo>
                    <a:cubicBezTo>
                      <a:pt x="1556" y="23"/>
                      <a:pt x="1557" y="24"/>
                      <a:pt x="1561" y="25"/>
                    </a:cubicBezTo>
                    <a:cubicBezTo>
                      <a:pt x="1564" y="26"/>
                      <a:pt x="1564" y="28"/>
                      <a:pt x="1561" y="28"/>
                    </a:cubicBezTo>
                    <a:cubicBezTo>
                      <a:pt x="1561" y="28"/>
                      <a:pt x="1561" y="28"/>
                      <a:pt x="1560" y="28"/>
                    </a:cubicBezTo>
                    <a:cubicBezTo>
                      <a:pt x="1559" y="28"/>
                      <a:pt x="1558" y="27"/>
                      <a:pt x="1556" y="27"/>
                    </a:cubicBezTo>
                    <a:cubicBezTo>
                      <a:pt x="1553" y="27"/>
                      <a:pt x="1549" y="28"/>
                      <a:pt x="1551" y="29"/>
                    </a:cubicBezTo>
                    <a:cubicBezTo>
                      <a:pt x="1554" y="30"/>
                      <a:pt x="1558" y="31"/>
                      <a:pt x="1556" y="31"/>
                    </a:cubicBezTo>
                    <a:cubicBezTo>
                      <a:pt x="1554" y="31"/>
                      <a:pt x="1554" y="31"/>
                      <a:pt x="1555" y="31"/>
                    </a:cubicBezTo>
                    <a:cubicBezTo>
                      <a:pt x="1555" y="31"/>
                      <a:pt x="1555" y="31"/>
                      <a:pt x="1555" y="31"/>
                    </a:cubicBezTo>
                    <a:cubicBezTo>
                      <a:pt x="1554" y="31"/>
                      <a:pt x="1546" y="30"/>
                      <a:pt x="1534" y="29"/>
                    </a:cubicBezTo>
                    <a:cubicBezTo>
                      <a:pt x="1532" y="29"/>
                      <a:pt x="1531" y="29"/>
                      <a:pt x="1530" y="29"/>
                    </a:cubicBezTo>
                    <a:cubicBezTo>
                      <a:pt x="1525" y="29"/>
                      <a:pt x="1520" y="30"/>
                      <a:pt x="1516" y="31"/>
                    </a:cubicBezTo>
                    <a:cubicBezTo>
                      <a:pt x="1512" y="31"/>
                      <a:pt x="1508" y="32"/>
                      <a:pt x="1504" y="32"/>
                    </a:cubicBezTo>
                    <a:cubicBezTo>
                      <a:pt x="1504" y="32"/>
                      <a:pt x="1503" y="32"/>
                      <a:pt x="1502" y="32"/>
                    </a:cubicBezTo>
                    <a:cubicBezTo>
                      <a:pt x="1499" y="32"/>
                      <a:pt x="1497" y="32"/>
                      <a:pt x="1496" y="32"/>
                    </a:cubicBezTo>
                    <a:cubicBezTo>
                      <a:pt x="1491" y="32"/>
                      <a:pt x="1491" y="32"/>
                      <a:pt x="1494" y="35"/>
                    </a:cubicBezTo>
                    <a:cubicBezTo>
                      <a:pt x="1498" y="37"/>
                      <a:pt x="1497" y="40"/>
                      <a:pt x="1495" y="40"/>
                    </a:cubicBezTo>
                    <a:cubicBezTo>
                      <a:pt x="1495" y="40"/>
                      <a:pt x="1495" y="40"/>
                      <a:pt x="1495" y="40"/>
                    </a:cubicBezTo>
                    <a:cubicBezTo>
                      <a:pt x="1493" y="39"/>
                      <a:pt x="1484" y="39"/>
                      <a:pt x="1475" y="38"/>
                    </a:cubicBezTo>
                    <a:cubicBezTo>
                      <a:pt x="1465" y="36"/>
                      <a:pt x="1459" y="35"/>
                      <a:pt x="1461" y="34"/>
                    </a:cubicBezTo>
                    <a:cubicBezTo>
                      <a:pt x="1463" y="34"/>
                      <a:pt x="1463" y="34"/>
                      <a:pt x="1461" y="33"/>
                    </a:cubicBezTo>
                    <a:cubicBezTo>
                      <a:pt x="1460" y="33"/>
                      <a:pt x="1460" y="33"/>
                      <a:pt x="1460" y="33"/>
                    </a:cubicBezTo>
                    <a:cubicBezTo>
                      <a:pt x="1459" y="33"/>
                      <a:pt x="1458" y="34"/>
                      <a:pt x="1457" y="34"/>
                    </a:cubicBezTo>
                    <a:cubicBezTo>
                      <a:pt x="1456" y="34"/>
                      <a:pt x="1455" y="34"/>
                      <a:pt x="1453" y="34"/>
                    </a:cubicBezTo>
                    <a:cubicBezTo>
                      <a:pt x="1452" y="34"/>
                      <a:pt x="1451" y="34"/>
                      <a:pt x="1449" y="34"/>
                    </a:cubicBezTo>
                    <a:cubicBezTo>
                      <a:pt x="1442" y="33"/>
                      <a:pt x="1442" y="32"/>
                      <a:pt x="1447" y="32"/>
                    </a:cubicBezTo>
                    <a:cubicBezTo>
                      <a:pt x="1453" y="32"/>
                      <a:pt x="1453" y="30"/>
                      <a:pt x="1448" y="29"/>
                    </a:cubicBezTo>
                    <a:cubicBezTo>
                      <a:pt x="1443" y="29"/>
                      <a:pt x="1439" y="28"/>
                      <a:pt x="1440" y="27"/>
                    </a:cubicBezTo>
                    <a:cubicBezTo>
                      <a:pt x="1441" y="27"/>
                      <a:pt x="1441" y="27"/>
                      <a:pt x="1440" y="27"/>
                    </a:cubicBezTo>
                    <a:cubicBezTo>
                      <a:pt x="1439" y="27"/>
                      <a:pt x="1439" y="27"/>
                      <a:pt x="1439" y="27"/>
                    </a:cubicBezTo>
                    <a:cubicBezTo>
                      <a:pt x="1438" y="27"/>
                      <a:pt x="1438" y="27"/>
                      <a:pt x="1438" y="27"/>
                    </a:cubicBezTo>
                    <a:cubicBezTo>
                      <a:pt x="1437" y="27"/>
                      <a:pt x="1437" y="26"/>
                      <a:pt x="1438" y="26"/>
                    </a:cubicBezTo>
                    <a:cubicBezTo>
                      <a:pt x="1438" y="26"/>
                      <a:pt x="1434" y="25"/>
                      <a:pt x="1432" y="24"/>
                    </a:cubicBezTo>
                    <a:cubicBezTo>
                      <a:pt x="1431" y="24"/>
                      <a:pt x="1429" y="23"/>
                      <a:pt x="1428" y="23"/>
                    </a:cubicBezTo>
                    <a:cubicBezTo>
                      <a:pt x="1428" y="23"/>
                      <a:pt x="1428" y="23"/>
                      <a:pt x="1428" y="23"/>
                    </a:cubicBezTo>
                    <a:cubicBezTo>
                      <a:pt x="1427" y="23"/>
                      <a:pt x="1427" y="24"/>
                      <a:pt x="1427" y="24"/>
                    </a:cubicBezTo>
                    <a:cubicBezTo>
                      <a:pt x="1425" y="24"/>
                      <a:pt x="1424" y="23"/>
                      <a:pt x="1421" y="23"/>
                    </a:cubicBezTo>
                    <a:cubicBezTo>
                      <a:pt x="1418" y="22"/>
                      <a:pt x="1413" y="22"/>
                      <a:pt x="1409" y="22"/>
                    </a:cubicBezTo>
                    <a:cubicBezTo>
                      <a:pt x="1408" y="22"/>
                      <a:pt x="1407" y="22"/>
                      <a:pt x="1407" y="22"/>
                    </a:cubicBezTo>
                    <a:cubicBezTo>
                      <a:pt x="1404" y="22"/>
                      <a:pt x="1402" y="22"/>
                      <a:pt x="1402" y="22"/>
                    </a:cubicBezTo>
                    <a:cubicBezTo>
                      <a:pt x="1403" y="23"/>
                      <a:pt x="1401" y="23"/>
                      <a:pt x="1399" y="23"/>
                    </a:cubicBezTo>
                    <a:cubicBezTo>
                      <a:pt x="1399" y="23"/>
                      <a:pt x="1399" y="23"/>
                      <a:pt x="1398" y="23"/>
                    </a:cubicBezTo>
                    <a:cubicBezTo>
                      <a:pt x="1397" y="23"/>
                      <a:pt x="1396" y="23"/>
                      <a:pt x="1397" y="23"/>
                    </a:cubicBezTo>
                    <a:cubicBezTo>
                      <a:pt x="1398" y="22"/>
                      <a:pt x="1392" y="22"/>
                      <a:pt x="1385" y="22"/>
                    </a:cubicBezTo>
                    <a:cubicBezTo>
                      <a:pt x="1385" y="22"/>
                      <a:pt x="1384" y="22"/>
                      <a:pt x="1384" y="22"/>
                    </a:cubicBezTo>
                    <a:cubicBezTo>
                      <a:pt x="1378" y="22"/>
                      <a:pt x="1372" y="22"/>
                      <a:pt x="1372" y="22"/>
                    </a:cubicBezTo>
                    <a:cubicBezTo>
                      <a:pt x="1371" y="22"/>
                      <a:pt x="1370" y="24"/>
                      <a:pt x="1373" y="26"/>
                    </a:cubicBezTo>
                    <a:cubicBezTo>
                      <a:pt x="1376" y="28"/>
                      <a:pt x="1364" y="30"/>
                      <a:pt x="1346" y="31"/>
                    </a:cubicBezTo>
                    <a:cubicBezTo>
                      <a:pt x="1346" y="31"/>
                      <a:pt x="1345" y="31"/>
                      <a:pt x="1344" y="31"/>
                    </a:cubicBezTo>
                    <a:cubicBezTo>
                      <a:pt x="1336" y="31"/>
                      <a:pt x="1329" y="30"/>
                      <a:pt x="1323" y="29"/>
                    </a:cubicBezTo>
                    <a:cubicBezTo>
                      <a:pt x="1316" y="28"/>
                      <a:pt x="1310" y="27"/>
                      <a:pt x="1304" y="27"/>
                    </a:cubicBezTo>
                    <a:cubicBezTo>
                      <a:pt x="1302" y="27"/>
                      <a:pt x="1301" y="27"/>
                      <a:pt x="1300" y="28"/>
                    </a:cubicBezTo>
                    <a:cubicBezTo>
                      <a:pt x="1286" y="28"/>
                      <a:pt x="1277" y="31"/>
                      <a:pt x="1279" y="31"/>
                    </a:cubicBezTo>
                    <a:cubicBezTo>
                      <a:pt x="1282" y="32"/>
                      <a:pt x="1282" y="32"/>
                      <a:pt x="1280" y="32"/>
                    </a:cubicBezTo>
                    <a:cubicBezTo>
                      <a:pt x="1280" y="32"/>
                      <a:pt x="1280" y="32"/>
                      <a:pt x="1280" y="32"/>
                    </a:cubicBezTo>
                    <a:cubicBezTo>
                      <a:pt x="1278" y="32"/>
                      <a:pt x="1277" y="31"/>
                      <a:pt x="1273" y="30"/>
                    </a:cubicBezTo>
                    <a:cubicBezTo>
                      <a:pt x="1272" y="30"/>
                      <a:pt x="1271" y="30"/>
                      <a:pt x="1270" y="30"/>
                    </a:cubicBezTo>
                    <a:cubicBezTo>
                      <a:pt x="1269" y="30"/>
                      <a:pt x="1268" y="30"/>
                      <a:pt x="1267" y="30"/>
                    </a:cubicBezTo>
                    <a:cubicBezTo>
                      <a:pt x="1265" y="31"/>
                      <a:pt x="1263" y="31"/>
                      <a:pt x="1260" y="31"/>
                    </a:cubicBezTo>
                    <a:cubicBezTo>
                      <a:pt x="1260" y="31"/>
                      <a:pt x="1260" y="31"/>
                      <a:pt x="1259" y="31"/>
                    </a:cubicBezTo>
                    <a:cubicBezTo>
                      <a:pt x="1253" y="31"/>
                      <a:pt x="1247" y="30"/>
                      <a:pt x="1242" y="30"/>
                    </a:cubicBezTo>
                    <a:cubicBezTo>
                      <a:pt x="1240" y="30"/>
                      <a:pt x="1238" y="30"/>
                      <a:pt x="1237" y="31"/>
                    </a:cubicBezTo>
                    <a:cubicBezTo>
                      <a:pt x="1232" y="33"/>
                      <a:pt x="1245" y="32"/>
                      <a:pt x="1243" y="33"/>
                    </a:cubicBezTo>
                    <a:cubicBezTo>
                      <a:pt x="1241" y="34"/>
                      <a:pt x="1234" y="36"/>
                      <a:pt x="1225" y="38"/>
                    </a:cubicBezTo>
                    <a:cubicBezTo>
                      <a:pt x="1217" y="39"/>
                      <a:pt x="1221" y="42"/>
                      <a:pt x="1217" y="43"/>
                    </a:cubicBezTo>
                    <a:cubicBezTo>
                      <a:pt x="1217" y="43"/>
                      <a:pt x="1217" y="43"/>
                      <a:pt x="1216" y="43"/>
                    </a:cubicBezTo>
                    <a:cubicBezTo>
                      <a:pt x="1214" y="43"/>
                      <a:pt x="1217" y="40"/>
                      <a:pt x="1221" y="36"/>
                    </a:cubicBezTo>
                    <a:cubicBezTo>
                      <a:pt x="1221" y="36"/>
                      <a:pt x="1221" y="36"/>
                      <a:pt x="1221" y="35"/>
                    </a:cubicBezTo>
                    <a:cubicBezTo>
                      <a:pt x="1225" y="31"/>
                      <a:pt x="1226" y="27"/>
                      <a:pt x="1223" y="27"/>
                    </a:cubicBezTo>
                    <a:cubicBezTo>
                      <a:pt x="1221" y="27"/>
                      <a:pt x="1230" y="25"/>
                      <a:pt x="1234" y="20"/>
                    </a:cubicBezTo>
                    <a:cubicBezTo>
                      <a:pt x="1238" y="16"/>
                      <a:pt x="1225" y="14"/>
                      <a:pt x="1222" y="13"/>
                    </a:cubicBezTo>
                    <a:cubicBezTo>
                      <a:pt x="1221" y="13"/>
                      <a:pt x="1221" y="12"/>
                      <a:pt x="1223" y="12"/>
                    </a:cubicBezTo>
                    <a:cubicBezTo>
                      <a:pt x="1223" y="12"/>
                      <a:pt x="1224" y="12"/>
                      <a:pt x="1225" y="12"/>
                    </a:cubicBezTo>
                    <a:cubicBezTo>
                      <a:pt x="1226" y="12"/>
                      <a:pt x="1226" y="12"/>
                      <a:pt x="1226" y="12"/>
                    </a:cubicBezTo>
                    <a:cubicBezTo>
                      <a:pt x="1230" y="12"/>
                      <a:pt x="1229" y="11"/>
                      <a:pt x="1224" y="10"/>
                    </a:cubicBezTo>
                    <a:cubicBezTo>
                      <a:pt x="1220" y="9"/>
                      <a:pt x="1217" y="8"/>
                      <a:pt x="1215" y="8"/>
                    </a:cubicBezTo>
                    <a:cubicBezTo>
                      <a:pt x="1214" y="8"/>
                      <a:pt x="1214" y="9"/>
                      <a:pt x="1214" y="9"/>
                    </a:cubicBezTo>
                    <a:cubicBezTo>
                      <a:pt x="1214" y="9"/>
                      <a:pt x="1214" y="9"/>
                      <a:pt x="1214" y="9"/>
                    </a:cubicBezTo>
                    <a:cubicBezTo>
                      <a:pt x="1213" y="9"/>
                      <a:pt x="1211" y="8"/>
                      <a:pt x="1207" y="7"/>
                    </a:cubicBezTo>
                    <a:cubicBezTo>
                      <a:pt x="1203" y="6"/>
                      <a:pt x="1198" y="5"/>
                      <a:pt x="1189" y="5"/>
                    </a:cubicBezTo>
                    <a:cubicBezTo>
                      <a:pt x="1189" y="5"/>
                      <a:pt x="1189" y="5"/>
                      <a:pt x="1189" y="5"/>
                    </a:cubicBezTo>
                    <a:cubicBezTo>
                      <a:pt x="1188" y="5"/>
                      <a:pt x="1188" y="5"/>
                      <a:pt x="1187" y="5"/>
                    </a:cubicBezTo>
                    <a:cubicBezTo>
                      <a:pt x="1169" y="5"/>
                      <a:pt x="1163" y="9"/>
                      <a:pt x="1158" y="10"/>
                    </a:cubicBezTo>
                    <a:cubicBezTo>
                      <a:pt x="1158" y="11"/>
                      <a:pt x="1157" y="11"/>
                      <a:pt x="1156" y="11"/>
                    </a:cubicBezTo>
                    <a:cubicBezTo>
                      <a:pt x="1153" y="11"/>
                      <a:pt x="1152" y="8"/>
                      <a:pt x="1147" y="6"/>
                    </a:cubicBezTo>
                    <a:cubicBezTo>
                      <a:pt x="1145" y="5"/>
                      <a:pt x="1142" y="5"/>
                      <a:pt x="1139" y="5"/>
                    </a:cubicBezTo>
                    <a:cubicBezTo>
                      <a:pt x="1136" y="5"/>
                      <a:pt x="1134" y="5"/>
                      <a:pt x="1132" y="5"/>
                    </a:cubicBezTo>
                    <a:cubicBezTo>
                      <a:pt x="1130" y="5"/>
                      <a:pt x="1128" y="6"/>
                      <a:pt x="1128" y="6"/>
                    </a:cubicBezTo>
                    <a:cubicBezTo>
                      <a:pt x="1128" y="6"/>
                      <a:pt x="1128" y="6"/>
                      <a:pt x="1128" y="6"/>
                    </a:cubicBezTo>
                    <a:cubicBezTo>
                      <a:pt x="1128" y="5"/>
                      <a:pt x="1128" y="5"/>
                      <a:pt x="1127" y="5"/>
                    </a:cubicBezTo>
                    <a:cubicBezTo>
                      <a:pt x="1126" y="5"/>
                      <a:pt x="1124" y="5"/>
                      <a:pt x="1122" y="6"/>
                    </a:cubicBezTo>
                    <a:cubicBezTo>
                      <a:pt x="1122" y="6"/>
                      <a:pt x="1121" y="6"/>
                      <a:pt x="1121" y="6"/>
                    </a:cubicBezTo>
                    <a:cubicBezTo>
                      <a:pt x="1120" y="6"/>
                      <a:pt x="1126" y="4"/>
                      <a:pt x="1121" y="2"/>
                    </a:cubicBezTo>
                    <a:cubicBezTo>
                      <a:pt x="1119" y="1"/>
                      <a:pt x="1114" y="0"/>
                      <a:pt x="110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164">
                <a:extLst>
                  <a:ext uri="{FF2B5EF4-FFF2-40B4-BE49-F238E27FC236}">
                    <a16:creationId xmlns:a16="http://schemas.microsoft.com/office/drawing/2014/main" id="{AF4908CE-2454-45D4-84A8-43BAF50369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6725" y="4213225"/>
                <a:ext cx="1436688" cy="479425"/>
              </a:xfrm>
              <a:custGeom>
                <a:avLst/>
                <a:gdLst>
                  <a:gd name="T0" fmla="*/ 334 w 530"/>
                  <a:gd name="T1" fmla="*/ 6 h 176"/>
                  <a:gd name="T2" fmla="*/ 317 w 530"/>
                  <a:gd name="T3" fmla="*/ 13 h 176"/>
                  <a:gd name="T4" fmla="*/ 287 w 530"/>
                  <a:gd name="T5" fmla="*/ 22 h 176"/>
                  <a:gd name="T6" fmla="*/ 239 w 530"/>
                  <a:gd name="T7" fmla="*/ 19 h 176"/>
                  <a:gd name="T8" fmla="*/ 208 w 530"/>
                  <a:gd name="T9" fmla="*/ 11 h 176"/>
                  <a:gd name="T10" fmla="*/ 169 w 530"/>
                  <a:gd name="T11" fmla="*/ 17 h 176"/>
                  <a:gd name="T12" fmla="*/ 117 w 530"/>
                  <a:gd name="T13" fmla="*/ 21 h 176"/>
                  <a:gd name="T14" fmla="*/ 74 w 530"/>
                  <a:gd name="T15" fmla="*/ 39 h 176"/>
                  <a:gd name="T16" fmla="*/ 18 w 530"/>
                  <a:gd name="T17" fmla="*/ 49 h 176"/>
                  <a:gd name="T18" fmla="*/ 31 w 530"/>
                  <a:gd name="T19" fmla="*/ 54 h 176"/>
                  <a:gd name="T20" fmla="*/ 8 w 530"/>
                  <a:gd name="T21" fmla="*/ 63 h 176"/>
                  <a:gd name="T22" fmla="*/ 38 w 530"/>
                  <a:gd name="T23" fmla="*/ 66 h 176"/>
                  <a:gd name="T24" fmla="*/ 76 w 530"/>
                  <a:gd name="T25" fmla="*/ 68 h 176"/>
                  <a:gd name="T26" fmla="*/ 94 w 530"/>
                  <a:gd name="T27" fmla="*/ 99 h 176"/>
                  <a:gd name="T28" fmla="*/ 94 w 530"/>
                  <a:gd name="T29" fmla="*/ 107 h 176"/>
                  <a:gd name="T30" fmla="*/ 116 w 530"/>
                  <a:gd name="T31" fmla="*/ 106 h 176"/>
                  <a:gd name="T32" fmla="*/ 118 w 530"/>
                  <a:gd name="T33" fmla="*/ 110 h 176"/>
                  <a:gd name="T34" fmla="*/ 106 w 530"/>
                  <a:gd name="T35" fmla="*/ 112 h 176"/>
                  <a:gd name="T36" fmla="*/ 119 w 530"/>
                  <a:gd name="T37" fmla="*/ 124 h 176"/>
                  <a:gd name="T38" fmla="*/ 97 w 530"/>
                  <a:gd name="T39" fmla="*/ 128 h 176"/>
                  <a:gd name="T40" fmla="*/ 87 w 530"/>
                  <a:gd name="T41" fmla="*/ 129 h 176"/>
                  <a:gd name="T42" fmla="*/ 106 w 530"/>
                  <a:gd name="T43" fmla="*/ 131 h 176"/>
                  <a:gd name="T44" fmla="*/ 73 w 530"/>
                  <a:gd name="T45" fmla="*/ 135 h 176"/>
                  <a:gd name="T46" fmla="*/ 73 w 530"/>
                  <a:gd name="T47" fmla="*/ 140 h 176"/>
                  <a:gd name="T48" fmla="*/ 77 w 530"/>
                  <a:gd name="T49" fmla="*/ 145 h 176"/>
                  <a:gd name="T50" fmla="*/ 82 w 530"/>
                  <a:gd name="T51" fmla="*/ 151 h 176"/>
                  <a:gd name="T52" fmla="*/ 91 w 530"/>
                  <a:gd name="T53" fmla="*/ 151 h 176"/>
                  <a:gd name="T54" fmla="*/ 81 w 530"/>
                  <a:gd name="T55" fmla="*/ 155 h 176"/>
                  <a:gd name="T56" fmla="*/ 85 w 530"/>
                  <a:gd name="T57" fmla="*/ 158 h 176"/>
                  <a:gd name="T58" fmla="*/ 95 w 530"/>
                  <a:gd name="T59" fmla="*/ 165 h 176"/>
                  <a:gd name="T60" fmla="*/ 113 w 530"/>
                  <a:gd name="T61" fmla="*/ 172 h 176"/>
                  <a:gd name="T62" fmla="*/ 131 w 530"/>
                  <a:gd name="T63" fmla="*/ 172 h 176"/>
                  <a:gd name="T64" fmla="*/ 135 w 530"/>
                  <a:gd name="T65" fmla="*/ 175 h 176"/>
                  <a:gd name="T66" fmla="*/ 151 w 530"/>
                  <a:gd name="T67" fmla="*/ 175 h 176"/>
                  <a:gd name="T68" fmla="*/ 159 w 530"/>
                  <a:gd name="T69" fmla="*/ 170 h 176"/>
                  <a:gd name="T70" fmla="*/ 169 w 530"/>
                  <a:gd name="T71" fmla="*/ 164 h 176"/>
                  <a:gd name="T72" fmla="*/ 178 w 530"/>
                  <a:gd name="T73" fmla="*/ 160 h 176"/>
                  <a:gd name="T74" fmla="*/ 183 w 530"/>
                  <a:gd name="T75" fmla="*/ 157 h 176"/>
                  <a:gd name="T76" fmla="*/ 229 w 530"/>
                  <a:gd name="T77" fmla="*/ 144 h 176"/>
                  <a:gd name="T78" fmla="*/ 263 w 530"/>
                  <a:gd name="T79" fmla="*/ 143 h 176"/>
                  <a:gd name="T80" fmla="*/ 373 w 530"/>
                  <a:gd name="T81" fmla="*/ 129 h 176"/>
                  <a:gd name="T82" fmla="*/ 361 w 530"/>
                  <a:gd name="T83" fmla="*/ 122 h 176"/>
                  <a:gd name="T84" fmla="*/ 358 w 530"/>
                  <a:gd name="T85" fmla="*/ 112 h 176"/>
                  <a:gd name="T86" fmla="*/ 401 w 530"/>
                  <a:gd name="T87" fmla="*/ 119 h 176"/>
                  <a:gd name="T88" fmla="*/ 409 w 530"/>
                  <a:gd name="T89" fmla="*/ 112 h 176"/>
                  <a:gd name="T90" fmla="*/ 378 w 530"/>
                  <a:gd name="T91" fmla="*/ 106 h 176"/>
                  <a:gd name="T92" fmla="*/ 377 w 530"/>
                  <a:gd name="T93" fmla="*/ 103 h 176"/>
                  <a:gd name="T94" fmla="*/ 378 w 530"/>
                  <a:gd name="T95" fmla="*/ 99 h 176"/>
                  <a:gd name="T96" fmla="*/ 405 w 530"/>
                  <a:gd name="T97" fmla="*/ 97 h 176"/>
                  <a:gd name="T98" fmla="*/ 421 w 530"/>
                  <a:gd name="T99" fmla="*/ 91 h 176"/>
                  <a:gd name="T100" fmla="*/ 421 w 530"/>
                  <a:gd name="T101" fmla="*/ 83 h 176"/>
                  <a:gd name="T102" fmla="*/ 434 w 530"/>
                  <a:gd name="T103" fmla="*/ 78 h 176"/>
                  <a:gd name="T104" fmla="*/ 454 w 530"/>
                  <a:gd name="T105" fmla="*/ 69 h 176"/>
                  <a:gd name="T106" fmla="*/ 462 w 530"/>
                  <a:gd name="T107" fmla="*/ 44 h 176"/>
                  <a:gd name="T108" fmla="*/ 474 w 530"/>
                  <a:gd name="T109" fmla="*/ 42 h 176"/>
                  <a:gd name="T110" fmla="*/ 501 w 530"/>
                  <a:gd name="T111" fmla="*/ 26 h 176"/>
                  <a:gd name="T112" fmla="*/ 457 w 530"/>
                  <a:gd name="T113" fmla="*/ 28 h 176"/>
                  <a:gd name="T114" fmla="*/ 377 w 530"/>
                  <a:gd name="T115" fmla="*/ 23 h 176"/>
                  <a:gd name="T116" fmla="*/ 452 w 530"/>
                  <a:gd name="T117" fmla="*/ 12 h 176"/>
                  <a:gd name="T118" fmla="*/ 444 w 530"/>
                  <a:gd name="T119" fmla="*/ 9 h 176"/>
                  <a:gd name="T120" fmla="*/ 363 w 530"/>
                  <a:gd name="T121" fmla="*/ 10 h 176"/>
                  <a:gd name="T122" fmla="*/ 369 w 530"/>
                  <a:gd name="T12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30" h="176">
                    <a:moveTo>
                      <a:pt x="121" y="114"/>
                    </a:moveTo>
                    <a:cubicBezTo>
                      <a:pt x="121" y="114"/>
                      <a:pt x="121" y="114"/>
                      <a:pt x="120" y="114"/>
                    </a:cubicBezTo>
                    <a:cubicBezTo>
                      <a:pt x="120" y="114"/>
                      <a:pt x="120" y="114"/>
                      <a:pt x="119" y="114"/>
                    </a:cubicBezTo>
                    <a:cubicBezTo>
                      <a:pt x="120" y="114"/>
                      <a:pt x="121" y="114"/>
                      <a:pt x="121" y="114"/>
                    </a:cubicBezTo>
                    <a:moveTo>
                      <a:pt x="369" y="0"/>
                    </a:moveTo>
                    <a:cubicBezTo>
                      <a:pt x="361" y="0"/>
                      <a:pt x="355" y="0"/>
                      <a:pt x="353" y="1"/>
                    </a:cubicBezTo>
                    <a:cubicBezTo>
                      <a:pt x="348" y="2"/>
                      <a:pt x="342" y="3"/>
                      <a:pt x="340" y="5"/>
                    </a:cubicBezTo>
                    <a:cubicBezTo>
                      <a:pt x="339" y="6"/>
                      <a:pt x="340" y="6"/>
                      <a:pt x="340" y="6"/>
                    </a:cubicBezTo>
                    <a:cubicBezTo>
                      <a:pt x="340" y="6"/>
                      <a:pt x="340" y="6"/>
                      <a:pt x="339" y="6"/>
                    </a:cubicBezTo>
                    <a:cubicBezTo>
                      <a:pt x="337" y="6"/>
                      <a:pt x="335" y="6"/>
                      <a:pt x="334" y="6"/>
                    </a:cubicBezTo>
                    <a:cubicBezTo>
                      <a:pt x="333" y="6"/>
                      <a:pt x="332" y="6"/>
                      <a:pt x="332" y="7"/>
                    </a:cubicBezTo>
                    <a:cubicBezTo>
                      <a:pt x="332" y="7"/>
                      <a:pt x="332" y="7"/>
                      <a:pt x="331" y="7"/>
                    </a:cubicBezTo>
                    <a:cubicBezTo>
                      <a:pt x="331" y="7"/>
                      <a:pt x="330" y="7"/>
                      <a:pt x="329" y="6"/>
                    </a:cubicBezTo>
                    <a:cubicBezTo>
                      <a:pt x="328" y="5"/>
                      <a:pt x="322" y="5"/>
                      <a:pt x="321" y="4"/>
                    </a:cubicBezTo>
                    <a:cubicBezTo>
                      <a:pt x="319" y="3"/>
                      <a:pt x="315" y="3"/>
                      <a:pt x="316" y="3"/>
                    </a:cubicBezTo>
                    <a:cubicBezTo>
                      <a:pt x="316" y="3"/>
                      <a:pt x="316" y="3"/>
                      <a:pt x="316" y="3"/>
                    </a:cubicBezTo>
                    <a:cubicBezTo>
                      <a:pt x="316" y="3"/>
                      <a:pt x="314" y="3"/>
                      <a:pt x="310" y="4"/>
                    </a:cubicBezTo>
                    <a:cubicBezTo>
                      <a:pt x="305" y="4"/>
                      <a:pt x="296" y="6"/>
                      <a:pt x="303" y="7"/>
                    </a:cubicBezTo>
                    <a:cubicBezTo>
                      <a:pt x="305" y="8"/>
                      <a:pt x="310" y="8"/>
                      <a:pt x="313" y="9"/>
                    </a:cubicBezTo>
                    <a:cubicBezTo>
                      <a:pt x="316" y="10"/>
                      <a:pt x="316" y="12"/>
                      <a:pt x="317" y="13"/>
                    </a:cubicBezTo>
                    <a:cubicBezTo>
                      <a:pt x="318" y="14"/>
                      <a:pt x="318" y="14"/>
                      <a:pt x="318" y="14"/>
                    </a:cubicBezTo>
                    <a:cubicBezTo>
                      <a:pt x="317" y="14"/>
                      <a:pt x="315" y="13"/>
                      <a:pt x="309" y="11"/>
                    </a:cubicBezTo>
                    <a:cubicBezTo>
                      <a:pt x="306" y="10"/>
                      <a:pt x="302" y="9"/>
                      <a:pt x="298" y="9"/>
                    </a:cubicBezTo>
                    <a:cubicBezTo>
                      <a:pt x="296" y="9"/>
                      <a:pt x="293" y="10"/>
                      <a:pt x="291" y="10"/>
                    </a:cubicBezTo>
                    <a:cubicBezTo>
                      <a:pt x="289" y="10"/>
                      <a:pt x="287" y="10"/>
                      <a:pt x="286" y="10"/>
                    </a:cubicBezTo>
                    <a:cubicBezTo>
                      <a:pt x="286" y="10"/>
                      <a:pt x="285" y="10"/>
                      <a:pt x="285" y="10"/>
                    </a:cubicBezTo>
                    <a:cubicBezTo>
                      <a:pt x="285" y="10"/>
                      <a:pt x="284" y="10"/>
                      <a:pt x="284" y="10"/>
                    </a:cubicBezTo>
                    <a:cubicBezTo>
                      <a:pt x="280" y="10"/>
                      <a:pt x="276" y="13"/>
                      <a:pt x="280" y="17"/>
                    </a:cubicBezTo>
                    <a:cubicBezTo>
                      <a:pt x="283" y="20"/>
                      <a:pt x="289" y="22"/>
                      <a:pt x="288" y="22"/>
                    </a:cubicBezTo>
                    <a:cubicBezTo>
                      <a:pt x="287" y="22"/>
                      <a:pt x="287" y="22"/>
                      <a:pt x="287" y="22"/>
                    </a:cubicBezTo>
                    <a:cubicBezTo>
                      <a:pt x="285" y="22"/>
                      <a:pt x="279" y="22"/>
                      <a:pt x="273" y="21"/>
                    </a:cubicBezTo>
                    <a:cubicBezTo>
                      <a:pt x="273" y="22"/>
                      <a:pt x="273" y="22"/>
                      <a:pt x="273" y="22"/>
                    </a:cubicBezTo>
                    <a:cubicBezTo>
                      <a:pt x="273" y="22"/>
                      <a:pt x="271" y="21"/>
                      <a:pt x="270" y="21"/>
                    </a:cubicBezTo>
                    <a:cubicBezTo>
                      <a:pt x="270" y="21"/>
                      <a:pt x="270" y="21"/>
                      <a:pt x="270" y="21"/>
                    </a:cubicBezTo>
                    <a:cubicBezTo>
                      <a:pt x="268" y="20"/>
                      <a:pt x="266" y="20"/>
                      <a:pt x="265" y="19"/>
                    </a:cubicBezTo>
                    <a:cubicBezTo>
                      <a:pt x="263" y="17"/>
                      <a:pt x="262" y="14"/>
                      <a:pt x="260" y="13"/>
                    </a:cubicBezTo>
                    <a:cubicBezTo>
                      <a:pt x="257" y="11"/>
                      <a:pt x="255" y="10"/>
                      <a:pt x="253" y="10"/>
                    </a:cubicBezTo>
                    <a:cubicBezTo>
                      <a:pt x="251" y="10"/>
                      <a:pt x="249" y="11"/>
                      <a:pt x="248" y="13"/>
                    </a:cubicBezTo>
                    <a:cubicBezTo>
                      <a:pt x="245" y="16"/>
                      <a:pt x="243" y="19"/>
                      <a:pt x="239" y="19"/>
                    </a:cubicBezTo>
                    <a:cubicBezTo>
                      <a:pt x="239" y="19"/>
                      <a:pt x="239" y="19"/>
                      <a:pt x="239" y="19"/>
                    </a:cubicBezTo>
                    <a:cubicBezTo>
                      <a:pt x="237" y="19"/>
                      <a:pt x="236" y="19"/>
                      <a:pt x="235" y="19"/>
                    </a:cubicBezTo>
                    <a:cubicBezTo>
                      <a:pt x="234" y="19"/>
                      <a:pt x="233" y="19"/>
                      <a:pt x="234" y="19"/>
                    </a:cubicBezTo>
                    <a:cubicBezTo>
                      <a:pt x="234" y="19"/>
                      <a:pt x="234" y="19"/>
                      <a:pt x="233" y="19"/>
                    </a:cubicBezTo>
                    <a:cubicBezTo>
                      <a:pt x="233" y="19"/>
                      <a:pt x="230" y="19"/>
                      <a:pt x="227" y="18"/>
                    </a:cubicBezTo>
                    <a:cubicBezTo>
                      <a:pt x="226" y="17"/>
                      <a:pt x="225" y="17"/>
                      <a:pt x="223" y="17"/>
                    </a:cubicBezTo>
                    <a:cubicBezTo>
                      <a:pt x="220" y="17"/>
                      <a:pt x="217" y="17"/>
                      <a:pt x="215" y="18"/>
                    </a:cubicBezTo>
                    <a:cubicBezTo>
                      <a:pt x="214" y="19"/>
                      <a:pt x="213" y="19"/>
                      <a:pt x="213" y="19"/>
                    </a:cubicBezTo>
                    <a:cubicBezTo>
                      <a:pt x="211" y="19"/>
                      <a:pt x="213" y="17"/>
                      <a:pt x="217" y="14"/>
                    </a:cubicBezTo>
                    <a:cubicBezTo>
                      <a:pt x="221" y="12"/>
                      <a:pt x="214" y="11"/>
                      <a:pt x="210" y="11"/>
                    </a:cubicBezTo>
                    <a:cubicBezTo>
                      <a:pt x="209" y="11"/>
                      <a:pt x="208" y="11"/>
                      <a:pt x="208" y="11"/>
                    </a:cubicBezTo>
                    <a:cubicBezTo>
                      <a:pt x="208" y="11"/>
                      <a:pt x="208" y="11"/>
                      <a:pt x="207" y="11"/>
                    </a:cubicBezTo>
                    <a:cubicBezTo>
                      <a:pt x="206" y="11"/>
                      <a:pt x="204" y="11"/>
                      <a:pt x="202" y="11"/>
                    </a:cubicBezTo>
                    <a:cubicBezTo>
                      <a:pt x="202" y="11"/>
                      <a:pt x="201" y="11"/>
                      <a:pt x="201" y="11"/>
                    </a:cubicBezTo>
                    <a:cubicBezTo>
                      <a:pt x="200" y="11"/>
                      <a:pt x="199" y="11"/>
                      <a:pt x="198" y="11"/>
                    </a:cubicBezTo>
                    <a:cubicBezTo>
                      <a:pt x="197" y="11"/>
                      <a:pt x="196" y="11"/>
                      <a:pt x="195" y="11"/>
                    </a:cubicBezTo>
                    <a:cubicBezTo>
                      <a:pt x="192" y="11"/>
                      <a:pt x="189" y="11"/>
                      <a:pt x="185" y="11"/>
                    </a:cubicBezTo>
                    <a:cubicBezTo>
                      <a:pt x="182" y="11"/>
                      <a:pt x="180" y="11"/>
                      <a:pt x="178" y="11"/>
                    </a:cubicBezTo>
                    <a:cubicBezTo>
                      <a:pt x="175" y="11"/>
                      <a:pt x="172" y="11"/>
                      <a:pt x="170" y="11"/>
                    </a:cubicBezTo>
                    <a:cubicBezTo>
                      <a:pt x="167" y="12"/>
                      <a:pt x="168" y="14"/>
                      <a:pt x="169" y="1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7" y="16"/>
                    </a:cubicBezTo>
                    <a:cubicBezTo>
                      <a:pt x="165" y="14"/>
                      <a:pt x="163" y="13"/>
                      <a:pt x="162" y="13"/>
                    </a:cubicBezTo>
                    <a:cubicBezTo>
                      <a:pt x="160" y="13"/>
                      <a:pt x="159" y="12"/>
                      <a:pt x="158" y="12"/>
                    </a:cubicBezTo>
                    <a:cubicBezTo>
                      <a:pt x="147" y="12"/>
                      <a:pt x="151" y="18"/>
                      <a:pt x="147" y="19"/>
                    </a:cubicBezTo>
                    <a:cubicBezTo>
                      <a:pt x="140" y="20"/>
                      <a:pt x="134" y="20"/>
                      <a:pt x="129" y="20"/>
                    </a:cubicBezTo>
                    <a:cubicBezTo>
                      <a:pt x="123" y="21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3"/>
                    </a:cubicBezTo>
                    <a:cubicBezTo>
                      <a:pt x="122" y="23"/>
                      <a:pt x="122" y="23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1" y="22"/>
                      <a:pt x="119" y="21"/>
                      <a:pt x="117" y="21"/>
                    </a:cubicBezTo>
                    <a:cubicBezTo>
                      <a:pt x="115" y="21"/>
                      <a:pt x="114" y="21"/>
                      <a:pt x="112" y="22"/>
                    </a:cubicBezTo>
                    <a:cubicBezTo>
                      <a:pt x="107" y="23"/>
                      <a:pt x="82" y="24"/>
                      <a:pt x="84" y="28"/>
                    </a:cubicBezTo>
                    <a:cubicBezTo>
                      <a:pt x="85" y="30"/>
                      <a:pt x="89" y="31"/>
                      <a:pt x="93" y="31"/>
                    </a:cubicBezTo>
                    <a:cubicBezTo>
                      <a:pt x="95" y="31"/>
                      <a:pt x="98" y="30"/>
                      <a:pt x="100" y="30"/>
                    </a:cubicBezTo>
                    <a:cubicBezTo>
                      <a:pt x="101" y="30"/>
                      <a:pt x="103" y="30"/>
                      <a:pt x="103" y="30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0" y="31"/>
                      <a:pt x="98" y="31"/>
                      <a:pt x="99" y="31"/>
                    </a:cubicBezTo>
                    <a:cubicBezTo>
                      <a:pt x="101" y="32"/>
                      <a:pt x="96" y="33"/>
                      <a:pt x="91" y="36"/>
                    </a:cubicBezTo>
                    <a:cubicBezTo>
                      <a:pt x="88" y="37"/>
                      <a:pt x="85" y="38"/>
                      <a:pt x="79" y="39"/>
                    </a:cubicBezTo>
                    <a:cubicBezTo>
                      <a:pt x="77" y="39"/>
                      <a:pt x="76" y="39"/>
                      <a:pt x="74" y="39"/>
                    </a:cubicBezTo>
                    <a:cubicBezTo>
                      <a:pt x="70" y="39"/>
                      <a:pt x="66" y="39"/>
                      <a:pt x="62" y="38"/>
                    </a:cubicBezTo>
                    <a:cubicBezTo>
                      <a:pt x="60" y="38"/>
                      <a:pt x="59" y="38"/>
                      <a:pt x="57" y="38"/>
                    </a:cubicBezTo>
                    <a:cubicBezTo>
                      <a:pt x="48" y="38"/>
                      <a:pt x="34" y="40"/>
                      <a:pt x="24" y="40"/>
                    </a:cubicBezTo>
                    <a:cubicBezTo>
                      <a:pt x="12" y="41"/>
                      <a:pt x="4" y="43"/>
                      <a:pt x="5" y="43"/>
                    </a:cubicBezTo>
                    <a:cubicBezTo>
                      <a:pt x="7" y="43"/>
                      <a:pt x="6" y="43"/>
                      <a:pt x="3" y="44"/>
                    </a:cubicBezTo>
                    <a:cubicBezTo>
                      <a:pt x="1" y="44"/>
                      <a:pt x="2" y="45"/>
                      <a:pt x="6" y="46"/>
                    </a:cubicBezTo>
                    <a:cubicBezTo>
                      <a:pt x="8" y="47"/>
                      <a:pt x="11" y="48"/>
                      <a:pt x="14" y="48"/>
                    </a:cubicBezTo>
                    <a:cubicBezTo>
                      <a:pt x="14" y="48"/>
                      <a:pt x="15" y="48"/>
                      <a:pt x="15" y="48"/>
                    </a:cubicBezTo>
                    <a:cubicBezTo>
                      <a:pt x="15" y="48"/>
                      <a:pt x="16" y="48"/>
                      <a:pt x="16" y="48"/>
                    </a:cubicBezTo>
                    <a:cubicBezTo>
                      <a:pt x="18" y="48"/>
                      <a:pt x="19" y="49"/>
                      <a:pt x="18" y="49"/>
                    </a:cubicBezTo>
                    <a:cubicBezTo>
                      <a:pt x="15" y="49"/>
                      <a:pt x="15" y="50"/>
                      <a:pt x="18" y="50"/>
                    </a:cubicBezTo>
                    <a:cubicBezTo>
                      <a:pt x="20" y="50"/>
                      <a:pt x="21" y="50"/>
                      <a:pt x="18" y="50"/>
                    </a:cubicBezTo>
                    <a:cubicBezTo>
                      <a:pt x="16" y="51"/>
                      <a:pt x="18" y="51"/>
                      <a:pt x="22" y="51"/>
                    </a:cubicBezTo>
                    <a:cubicBezTo>
                      <a:pt x="22" y="51"/>
                      <a:pt x="23" y="51"/>
                      <a:pt x="24" y="51"/>
                    </a:cubicBezTo>
                    <a:cubicBezTo>
                      <a:pt x="25" y="51"/>
                      <a:pt x="26" y="51"/>
                      <a:pt x="28" y="51"/>
                    </a:cubicBezTo>
                    <a:cubicBezTo>
                      <a:pt x="29" y="51"/>
                      <a:pt x="31" y="51"/>
                      <a:pt x="32" y="51"/>
                    </a:cubicBezTo>
                    <a:cubicBezTo>
                      <a:pt x="35" y="51"/>
                      <a:pt x="38" y="51"/>
                      <a:pt x="40" y="52"/>
                    </a:cubicBezTo>
                    <a:cubicBezTo>
                      <a:pt x="47" y="53"/>
                      <a:pt x="41" y="54"/>
                      <a:pt x="35" y="54"/>
                    </a:cubicBezTo>
                    <a:cubicBezTo>
                      <a:pt x="35" y="54"/>
                      <a:pt x="34" y="54"/>
                      <a:pt x="33" y="54"/>
                    </a:cubicBezTo>
                    <a:cubicBezTo>
                      <a:pt x="32" y="54"/>
                      <a:pt x="32" y="54"/>
                      <a:pt x="31" y="54"/>
                    </a:cubicBezTo>
                    <a:cubicBezTo>
                      <a:pt x="26" y="54"/>
                      <a:pt x="26" y="54"/>
                      <a:pt x="31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2" y="55"/>
                      <a:pt x="26" y="55"/>
                      <a:pt x="18" y="54"/>
                    </a:cubicBezTo>
                    <a:cubicBezTo>
                      <a:pt x="17" y="54"/>
                      <a:pt x="15" y="54"/>
                      <a:pt x="14" y="54"/>
                    </a:cubicBezTo>
                    <a:cubicBezTo>
                      <a:pt x="5" y="54"/>
                      <a:pt x="0" y="56"/>
                      <a:pt x="0" y="57"/>
                    </a:cubicBezTo>
                    <a:cubicBezTo>
                      <a:pt x="0" y="57"/>
                      <a:pt x="1" y="57"/>
                      <a:pt x="3" y="57"/>
                    </a:cubicBezTo>
                    <a:cubicBezTo>
                      <a:pt x="4" y="57"/>
                      <a:pt x="5" y="57"/>
                      <a:pt x="6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8" y="57"/>
                      <a:pt x="5" y="58"/>
                      <a:pt x="8" y="59"/>
                    </a:cubicBezTo>
                    <a:cubicBezTo>
                      <a:pt x="11" y="60"/>
                      <a:pt x="2" y="61"/>
                      <a:pt x="8" y="63"/>
                    </a:cubicBezTo>
                    <a:cubicBezTo>
                      <a:pt x="11" y="65"/>
                      <a:pt x="17" y="66"/>
                      <a:pt x="21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9" y="65"/>
                      <a:pt x="30" y="65"/>
                      <a:pt x="31" y="65"/>
                    </a:cubicBezTo>
                    <a:cubicBezTo>
                      <a:pt x="32" y="65"/>
                      <a:pt x="32" y="65"/>
                      <a:pt x="33" y="65"/>
                    </a:cubicBezTo>
                    <a:cubicBezTo>
                      <a:pt x="33" y="65"/>
                      <a:pt x="34" y="65"/>
                      <a:pt x="34" y="65"/>
                    </a:cubicBezTo>
                    <a:cubicBezTo>
                      <a:pt x="36" y="65"/>
                      <a:pt x="36" y="65"/>
                      <a:pt x="36" y="66"/>
                    </a:cubicBezTo>
                    <a:cubicBezTo>
                      <a:pt x="35" y="66"/>
                      <a:pt x="36" y="66"/>
                      <a:pt x="36" y="66"/>
                    </a:cubicBezTo>
                    <a:cubicBezTo>
                      <a:pt x="37" y="66"/>
                      <a:pt x="37" y="66"/>
                      <a:pt x="38" y="66"/>
                    </a:cubicBezTo>
                    <a:cubicBezTo>
                      <a:pt x="38" y="66"/>
                      <a:pt x="39" y="66"/>
                      <a:pt x="40" y="66"/>
                    </a:cubicBezTo>
                    <a:cubicBezTo>
                      <a:pt x="41" y="66"/>
                      <a:pt x="42" y="66"/>
                      <a:pt x="44" y="66"/>
                    </a:cubicBezTo>
                    <a:cubicBezTo>
                      <a:pt x="44" y="66"/>
                      <a:pt x="44" y="66"/>
                      <a:pt x="45" y="66"/>
                    </a:cubicBezTo>
                    <a:cubicBezTo>
                      <a:pt x="45" y="66"/>
                      <a:pt x="46" y="66"/>
                      <a:pt x="46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8" y="66"/>
                      <a:pt x="49" y="66"/>
                      <a:pt x="48" y="66"/>
                    </a:cubicBezTo>
                    <a:cubicBezTo>
                      <a:pt x="48" y="66"/>
                      <a:pt x="49" y="66"/>
                      <a:pt x="50" y="66"/>
                    </a:cubicBezTo>
                    <a:cubicBezTo>
                      <a:pt x="51" y="66"/>
                      <a:pt x="52" y="66"/>
                      <a:pt x="53" y="66"/>
                    </a:cubicBezTo>
                    <a:cubicBezTo>
                      <a:pt x="54" y="66"/>
                      <a:pt x="55" y="66"/>
                      <a:pt x="57" y="66"/>
                    </a:cubicBezTo>
                    <a:cubicBezTo>
                      <a:pt x="62" y="66"/>
                      <a:pt x="68" y="67"/>
                      <a:pt x="76" y="68"/>
                    </a:cubicBezTo>
                    <a:cubicBezTo>
                      <a:pt x="85" y="69"/>
                      <a:pt x="93" y="71"/>
                      <a:pt x="96" y="73"/>
                    </a:cubicBezTo>
                    <a:cubicBezTo>
                      <a:pt x="97" y="73"/>
                      <a:pt x="96" y="74"/>
                      <a:pt x="95" y="74"/>
                    </a:cubicBezTo>
                    <a:cubicBezTo>
                      <a:pt x="94" y="75"/>
                      <a:pt x="94" y="76"/>
                      <a:pt x="95" y="77"/>
                    </a:cubicBezTo>
                    <a:cubicBezTo>
                      <a:pt x="96" y="78"/>
                      <a:pt x="99" y="80"/>
                      <a:pt x="100" y="83"/>
                    </a:cubicBezTo>
                    <a:cubicBezTo>
                      <a:pt x="101" y="84"/>
                      <a:pt x="96" y="85"/>
                      <a:pt x="96" y="85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9" y="85"/>
                      <a:pt x="101" y="87"/>
                      <a:pt x="101" y="89"/>
                    </a:cubicBezTo>
                    <a:cubicBezTo>
                      <a:pt x="102" y="92"/>
                      <a:pt x="106" y="95"/>
                      <a:pt x="102" y="97"/>
                    </a:cubicBezTo>
                    <a:cubicBezTo>
                      <a:pt x="99" y="99"/>
                      <a:pt x="92" y="99"/>
                      <a:pt x="94" y="99"/>
                    </a:cubicBezTo>
                    <a:cubicBezTo>
                      <a:pt x="94" y="99"/>
                      <a:pt x="94" y="99"/>
                      <a:pt x="94" y="99"/>
                    </a:cubicBezTo>
                    <a:cubicBezTo>
                      <a:pt x="94" y="99"/>
                      <a:pt x="94" y="99"/>
                      <a:pt x="95" y="99"/>
                    </a:cubicBezTo>
                    <a:cubicBezTo>
                      <a:pt x="96" y="99"/>
                      <a:pt x="98" y="99"/>
                      <a:pt x="98" y="99"/>
                    </a:cubicBezTo>
                    <a:cubicBezTo>
                      <a:pt x="98" y="99"/>
                      <a:pt x="97" y="100"/>
                      <a:pt x="94" y="101"/>
                    </a:cubicBezTo>
                    <a:cubicBezTo>
                      <a:pt x="91" y="101"/>
                      <a:pt x="92" y="102"/>
                      <a:pt x="95" y="102"/>
                    </a:cubicBezTo>
                    <a:cubicBezTo>
                      <a:pt x="95" y="102"/>
                      <a:pt x="95" y="102"/>
                      <a:pt x="95" y="102"/>
                    </a:cubicBezTo>
                    <a:cubicBezTo>
                      <a:pt x="96" y="102"/>
                      <a:pt x="96" y="102"/>
                      <a:pt x="97" y="102"/>
                    </a:cubicBezTo>
                    <a:cubicBezTo>
                      <a:pt x="98" y="102"/>
                      <a:pt x="96" y="102"/>
                      <a:pt x="90" y="103"/>
                    </a:cubicBezTo>
                    <a:cubicBezTo>
                      <a:pt x="85" y="104"/>
                      <a:pt x="89" y="107"/>
                      <a:pt x="93" y="107"/>
                    </a:cubicBezTo>
                    <a:cubicBezTo>
                      <a:pt x="93" y="107"/>
                      <a:pt x="94" y="107"/>
                      <a:pt x="94" y="107"/>
                    </a:cubicBezTo>
                    <a:cubicBezTo>
                      <a:pt x="99" y="106"/>
                      <a:pt x="102" y="105"/>
                      <a:pt x="102" y="105"/>
                    </a:cubicBezTo>
                    <a:cubicBezTo>
                      <a:pt x="102" y="104"/>
                      <a:pt x="105" y="103"/>
                      <a:pt x="106" y="102"/>
                    </a:cubicBezTo>
                    <a:cubicBezTo>
                      <a:pt x="107" y="102"/>
                      <a:pt x="107" y="102"/>
                      <a:pt x="107" y="101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03"/>
                      <a:pt x="108" y="104"/>
                      <a:pt x="110" y="104"/>
                    </a:cubicBezTo>
                    <a:cubicBezTo>
                      <a:pt x="110" y="104"/>
                      <a:pt x="111" y="104"/>
                      <a:pt x="112" y="104"/>
                    </a:cubicBezTo>
                    <a:cubicBezTo>
                      <a:pt x="113" y="103"/>
                      <a:pt x="114" y="103"/>
                      <a:pt x="114" y="103"/>
                    </a:cubicBezTo>
                    <a:cubicBezTo>
                      <a:pt x="115" y="103"/>
                      <a:pt x="114" y="103"/>
                      <a:pt x="114" y="104"/>
                    </a:cubicBezTo>
                    <a:cubicBezTo>
                      <a:pt x="112" y="104"/>
                      <a:pt x="113" y="105"/>
                      <a:pt x="117" y="105"/>
                    </a:cubicBezTo>
                    <a:cubicBezTo>
                      <a:pt x="120" y="105"/>
                      <a:pt x="120" y="106"/>
                      <a:pt x="116" y="106"/>
                    </a:cubicBezTo>
                    <a:cubicBezTo>
                      <a:pt x="113" y="107"/>
                      <a:pt x="112" y="107"/>
                      <a:pt x="116" y="107"/>
                    </a:cubicBezTo>
                    <a:cubicBezTo>
                      <a:pt x="119" y="107"/>
                      <a:pt x="119" y="107"/>
                      <a:pt x="116" y="108"/>
                    </a:cubicBezTo>
                    <a:cubicBezTo>
                      <a:pt x="114" y="109"/>
                      <a:pt x="113" y="109"/>
                      <a:pt x="115" y="109"/>
                    </a:cubicBezTo>
                    <a:cubicBezTo>
                      <a:pt x="115" y="109"/>
                      <a:pt x="116" y="109"/>
                      <a:pt x="116" y="109"/>
                    </a:cubicBezTo>
                    <a:cubicBezTo>
                      <a:pt x="117" y="109"/>
                      <a:pt x="117" y="109"/>
                      <a:pt x="118" y="109"/>
                    </a:cubicBezTo>
                    <a:cubicBezTo>
                      <a:pt x="120" y="109"/>
                      <a:pt x="120" y="109"/>
                      <a:pt x="118" y="109"/>
                    </a:cubicBezTo>
                    <a:cubicBezTo>
                      <a:pt x="116" y="109"/>
                      <a:pt x="117" y="109"/>
                      <a:pt x="120" y="110"/>
                    </a:cubicBezTo>
                    <a:cubicBezTo>
                      <a:pt x="122" y="110"/>
                      <a:pt x="122" y="110"/>
                      <a:pt x="120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119" y="110"/>
                      <a:pt x="119" y="110"/>
                      <a:pt x="118" y="110"/>
                    </a:cubicBezTo>
                    <a:cubicBezTo>
                      <a:pt x="117" y="110"/>
                      <a:pt x="117" y="111"/>
                      <a:pt x="118" y="111"/>
                    </a:cubicBezTo>
                    <a:cubicBezTo>
                      <a:pt x="120" y="112"/>
                      <a:pt x="120" y="112"/>
                      <a:pt x="119" y="112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9" y="112"/>
                      <a:pt x="118" y="112"/>
                      <a:pt x="118" y="112"/>
                    </a:cubicBezTo>
                    <a:cubicBezTo>
                      <a:pt x="118" y="112"/>
                      <a:pt x="118" y="112"/>
                      <a:pt x="120" y="113"/>
                    </a:cubicBezTo>
                    <a:cubicBezTo>
                      <a:pt x="121" y="113"/>
                      <a:pt x="122" y="114"/>
                      <a:pt x="121" y="114"/>
                    </a:cubicBezTo>
                    <a:cubicBezTo>
                      <a:pt x="121" y="114"/>
                      <a:pt x="121" y="114"/>
                      <a:pt x="121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19" y="114"/>
                      <a:pt x="119" y="114"/>
                      <a:pt x="119" y="114"/>
                    </a:cubicBezTo>
                    <a:cubicBezTo>
                      <a:pt x="117" y="114"/>
                      <a:pt x="112" y="113"/>
                      <a:pt x="106" y="112"/>
                    </a:cubicBezTo>
                    <a:cubicBezTo>
                      <a:pt x="101" y="111"/>
                      <a:pt x="96" y="111"/>
                      <a:pt x="92" y="111"/>
                    </a:cubicBezTo>
                    <a:cubicBezTo>
                      <a:pt x="89" y="111"/>
                      <a:pt x="87" y="111"/>
                      <a:pt x="86" y="112"/>
                    </a:cubicBezTo>
                    <a:cubicBezTo>
                      <a:pt x="84" y="113"/>
                      <a:pt x="92" y="115"/>
                      <a:pt x="102" y="116"/>
                    </a:cubicBezTo>
                    <a:cubicBezTo>
                      <a:pt x="114" y="117"/>
                      <a:pt x="125" y="118"/>
                      <a:pt x="122" y="119"/>
                    </a:cubicBezTo>
                    <a:cubicBezTo>
                      <a:pt x="120" y="120"/>
                      <a:pt x="118" y="120"/>
                      <a:pt x="120" y="120"/>
                    </a:cubicBezTo>
                    <a:cubicBezTo>
                      <a:pt x="121" y="120"/>
                      <a:pt x="120" y="121"/>
                      <a:pt x="117" y="121"/>
                    </a:cubicBezTo>
                    <a:cubicBezTo>
                      <a:pt x="114" y="122"/>
                      <a:pt x="115" y="122"/>
                      <a:pt x="117" y="122"/>
                    </a:cubicBezTo>
                    <a:cubicBezTo>
                      <a:pt x="119" y="123"/>
                      <a:pt x="120" y="123"/>
                      <a:pt x="119" y="123"/>
                    </a:cubicBezTo>
                    <a:cubicBezTo>
                      <a:pt x="117" y="123"/>
                      <a:pt x="118" y="123"/>
                      <a:pt x="119" y="124"/>
                    </a:cubicBezTo>
                    <a:cubicBezTo>
                      <a:pt x="119" y="124"/>
                      <a:pt x="120" y="124"/>
                      <a:pt x="119" y="124"/>
                    </a:cubicBezTo>
                    <a:cubicBezTo>
                      <a:pt x="119" y="124"/>
                      <a:pt x="118" y="124"/>
                      <a:pt x="116" y="123"/>
                    </a:cubicBezTo>
                    <a:cubicBezTo>
                      <a:pt x="115" y="123"/>
                      <a:pt x="113" y="123"/>
                      <a:pt x="113" y="123"/>
                    </a:cubicBezTo>
                    <a:cubicBezTo>
                      <a:pt x="111" y="123"/>
                      <a:pt x="110" y="123"/>
                      <a:pt x="110" y="124"/>
                    </a:cubicBezTo>
                    <a:cubicBezTo>
                      <a:pt x="109" y="124"/>
                      <a:pt x="109" y="125"/>
                      <a:pt x="110" y="125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109" y="125"/>
                      <a:pt x="106" y="126"/>
                      <a:pt x="101" y="126"/>
                    </a:cubicBezTo>
                    <a:cubicBezTo>
                      <a:pt x="96" y="127"/>
                      <a:pt x="92" y="127"/>
                      <a:pt x="91" y="127"/>
                    </a:cubicBezTo>
                    <a:cubicBezTo>
                      <a:pt x="91" y="127"/>
                      <a:pt x="91" y="127"/>
                      <a:pt x="91" y="127"/>
                    </a:cubicBezTo>
                    <a:cubicBezTo>
                      <a:pt x="92" y="127"/>
                      <a:pt x="93" y="128"/>
                      <a:pt x="97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00" y="128"/>
                      <a:pt x="102" y="128"/>
                      <a:pt x="102" y="128"/>
                    </a:cubicBezTo>
                    <a:cubicBezTo>
                      <a:pt x="101" y="127"/>
                      <a:pt x="102" y="127"/>
                      <a:pt x="104" y="127"/>
                    </a:cubicBezTo>
                    <a:cubicBezTo>
                      <a:pt x="104" y="127"/>
                      <a:pt x="105" y="127"/>
                      <a:pt x="105" y="127"/>
                    </a:cubicBezTo>
                    <a:cubicBezTo>
                      <a:pt x="106" y="127"/>
                      <a:pt x="107" y="128"/>
                      <a:pt x="108" y="129"/>
                    </a:cubicBezTo>
                    <a:cubicBezTo>
                      <a:pt x="109" y="130"/>
                      <a:pt x="108" y="130"/>
                      <a:pt x="105" y="130"/>
                    </a:cubicBezTo>
                    <a:cubicBezTo>
                      <a:pt x="104" y="130"/>
                      <a:pt x="102" y="130"/>
                      <a:pt x="100" y="130"/>
                    </a:cubicBezTo>
                    <a:cubicBezTo>
                      <a:pt x="96" y="129"/>
                      <a:pt x="92" y="129"/>
                      <a:pt x="91" y="129"/>
                    </a:cubicBezTo>
                    <a:cubicBezTo>
                      <a:pt x="91" y="129"/>
                      <a:pt x="91" y="129"/>
                      <a:pt x="91" y="129"/>
                    </a:cubicBezTo>
                    <a:cubicBezTo>
                      <a:pt x="91" y="129"/>
                      <a:pt x="91" y="129"/>
                      <a:pt x="91" y="129"/>
                    </a:cubicBezTo>
                    <a:cubicBezTo>
                      <a:pt x="90" y="129"/>
                      <a:pt x="89" y="129"/>
                      <a:pt x="87" y="129"/>
                    </a:cubicBezTo>
                    <a:cubicBezTo>
                      <a:pt x="87" y="128"/>
                      <a:pt x="86" y="128"/>
                      <a:pt x="86" y="128"/>
                    </a:cubicBezTo>
                    <a:cubicBezTo>
                      <a:pt x="85" y="128"/>
                      <a:pt x="86" y="129"/>
                      <a:pt x="88" y="129"/>
                    </a:cubicBezTo>
                    <a:cubicBezTo>
                      <a:pt x="91" y="130"/>
                      <a:pt x="88" y="130"/>
                      <a:pt x="83" y="130"/>
                    </a:cubicBezTo>
                    <a:cubicBezTo>
                      <a:pt x="78" y="131"/>
                      <a:pt x="81" y="131"/>
                      <a:pt x="88" y="131"/>
                    </a:cubicBezTo>
                    <a:cubicBezTo>
                      <a:pt x="88" y="131"/>
                      <a:pt x="89" y="131"/>
                      <a:pt x="89" y="131"/>
                    </a:cubicBezTo>
                    <a:cubicBezTo>
                      <a:pt x="92" y="131"/>
                      <a:pt x="95" y="131"/>
                      <a:pt x="97" y="131"/>
                    </a:cubicBezTo>
                    <a:cubicBezTo>
                      <a:pt x="100" y="131"/>
                      <a:pt x="102" y="131"/>
                      <a:pt x="102" y="131"/>
                    </a:cubicBezTo>
                    <a:cubicBezTo>
                      <a:pt x="103" y="131"/>
                      <a:pt x="103" y="131"/>
                      <a:pt x="103" y="131"/>
                    </a:cubicBezTo>
                    <a:cubicBezTo>
                      <a:pt x="104" y="131"/>
                      <a:pt x="104" y="131"/>
                      <a:pt x="103" y="131"/>
                    </a:cubicBezTo>
                    <a:cubicBezTo>
                      <a:pt x="103" y="131"/>
                      <a:pt x="104" y="131"/>
                      <a:pt x="106" y="131"/>
                    </a:cubicBezTo>
                    <a:cubicBezTo>
                      <a:pt x="106" y="131"/>
                      <a:pt x="107" y="131"/>
                      <a:pt x="107" y="131"/>
                    </a:cubicBezTo>
                    <a:cubicBezTo>
                      <a:pt x="107" y="131"/>
                      <a:pt x="107" y="131"/>
                      <a:pt x="107" y="131"/>
                    </a:cubicBezTo>
                    <a:cubicBezTo>
                      <a:pt x="110" y="131"/>
                      <a:pt x="110" y="132"/>
                      <a:pt x="107" y="132"/>
                    </a:cubicBezTo>
                    <a:cubicBezTo>
                      <a:pt x="105" y="132"/>
                      <a:pt x="105" y="133"/>
                      <a:pt x="107" y="133"/>
                    </a:cubicBezTo>
                    <a:cubicBezTo>
                      <a:pt x="108" y="133"/>
                      <a:pt x="108" y="133"/>
                      <a:pt x="108" y="133"/>
                    </a:cubicBezTo>
                    <a:cubicBezTo>
                      <a:pt x="107" y="133"/>
                      <a:pt x="100" y="133"/>
                      <a:pt x="91" y="132"/>
                    </a:cubicBezTo>
                    <a:cubicBezTo>
                      <a:pt x="90" y="132"/>
                      <a:pt x="88" y="132"/>
                      <a:pt x="87" y="132"/>
                    </a:cubicBezTo>
                    <a:cubicBezTo>
                      <a:pt x="78" y="132"/>
                      <a:pt x="78" y="134"/>
                      <a:pt x="83" y="134"/>
                    </a:cubicBezTo>
                    <a:cubicBezTo>
                      <a:pt x="88" y="135"/>
                      <a:pt x="88" y="135"/>
                      <a:pt x="82" y="135"/>
                    </a:cubicBezTo>
                    <a:cubicBezTo>
                      <a:pt x="77" y="135"/>
                      <a:pt x="72" y="135"/>
                      <a:pt x="73" y="135"/>
                    </a:cubicBezTo>
                    <a:cubicBezTo>
                      <a:pt x="74" y="135"/>
                      <a:pt x="74" y="136"/>
                      <a:pt x="73" y="136"/>
                    </a:cubicBezTo>
                    <a:cubicBezTo>
                      <a:pt x="71" y="136"/>
                      <a:pt x="73" y="136"/>
                      <a:pt x="77" y="136"/>
                    </a:cubicBezTo>
                    <a:cubicBezTo>
                      <a:pt x="81" y="136"/>
                      <a:pt x="84" y="137"/>
                      <a:pt x="84" y="137"/>
                    </a:cubicBezTo>
                    <a:cubicBezTo>
                      <a:pt x="84" y="137"/>
                      <a:pt x="83" y="137"/>
                      <a:pt x="81" y="138"/>
                    </a:cubicBezTo>
                    <a:cubicBezTo>
                      <a:pt x="79" y="138"/>
                      <a:pt x="79" y="138"/>
                      <a:pt x="80" y="138"/>
                    </a:cubicBezTo>
                    <a:cubicBezTo>
                      <a:pt x="81" y="138"/>
                      <a:pt x="80" y="138"/>
                      <a:pt x="77" y="138"/>
                    </a:cubicBezTo>
                    <a:cubicBezTo>
                      <a:pt x="77" y="138"/>
                      <a:pt x="77" y="138"/>
                      <a:pt x="77" y="138"/>
                    </a:cubicBezTo>
                    <a:cubicBezTo>
                      <a:pt x="77" y="138"/>
                      <a:pt x="77" y="138"/>
                      <a:pt x="76" y="138"/>
                    </a:cubicBezTo>
                    <a:cubicBezTo>
                      <a:pt x="75" y="138"/>
                      <a:pt x="74" y="138"/>
                      <a:pt x="76" y="139"/>
                    </a:cubicBezTo>
                    <a:cubicBezTo>
                      <a:pt x="78" y="139"/>
                      <a:pt x="77" y="139"/>
                      <a:pt x="73" y="140"/>
                    </a:cubicBezTo>
                    <a:cubicBezTo>
                      <a:pt x="71" y="140"/>
                      <a:pt x="72" y="140"/>
                      <a:pt x="75" y="140"/>
                    </a:cubicBezTo>
                    <a:cubicBezTo>
                      <a:pt x="77" y="140"/>
                      <a:pt x="80" y="140"/>
                      <a:pt x="84" y="139"/>
                    </a:cubicBezTo>
                    <a:cubicBezTo>
                      <a:pt x="87" y="139"/>
                      <a:pt x="89" y="139"/>
                      <a:pt x="90" y="139"/>
                    </a:cubicBezTo>
                    <a:cubicBezTo>
                      <a:pt x="91" y="139"/>
                      <a:pt x="90" y="139"/>
                      <a:pt x="85" y="140"/>
                    </a:cubicBezTo>
                    <a:cubicBezTo>
                      <a:pt x="77" y="141"/>
                      <a:pt x="73" y="142"/>
                      <a:pt x="78" y="142"/>
                    </a:cubicBezTo>
                    <a:cubicBezTo>
                      <a:pt x="78" y="142"/>
                      <a:pt x="78" y="142"/>
                      <a:pt x="78" y="142"/>
                    </a:cubicBezTo>
                    <a:cubicBezTo>
                      <a:pt x="78" y="142"/>
                      <a:pt x="79" y="142"/>
                      <a:pt x="79" y="142"/>
                    </a:cubicBezTo>
                    <a:cubicBezTo>
                      <a:pt x="83" y="142"/>
                      <a:pt x="83" y="142"/>
                      <a:pt x="79" y="142"/>
                    </a:cubicBezTo>
                    <a:cubicBezTo>
                      <a:pt x="75" y="143"/>
                      <a:pt x="73" y="144"/>
                      <a:pt x="74" y="144"/>
                    </a:cubicBezTo>
                    <a:cubicBezTo>
                      <a:pt x="74" y="145"/>
                      <a:pt x="75" y="145"/>
                      <a:pt x="77" y="145"/>
                    </a:cubicBezTo>
                    <a:cubicBezTo>
                      <a:pt x="79" y="145"/>
                      <a:pt x="82" y="144"/>
                      <a:pt x="85" y="144"/>
                    </a:cubicBezTo>
                    <a:cubicBezTo>
                      <a:pt x="87" y="144"/>
                      <a:pt x="88" y="144"/>
                      <a:pt x="89" y="144"/>
                    </a:cubicBezTo>
                    <a:cubicBezTo>
                      <a:pt x="89" y="144"/>
                      <a:pt x="88" y="144"/>
                      <a:pt x="84" y="145"/>
                    </a:cubicBezTo>
                    <a:cubicBezTo>
                      <a:pt x="78" y="145"/>
                      <a:pt x="75" y="147"/>
                      <a:pt x="76" y="148"/>
                    </a:cubicBezTo>
                    <a:cubicBezTo>
                      <a:pt x="76" y="148"/>
                      <a:pt x="79" y="148"/>
                      <a:pt x="81" y="148"/>
                    </a:cubicBezTo>
                    <a:cubicBezTo>
                      <a:pt x="81" y="148"/>
                      <a:pt x="82" y="148"/>
                      <a:pt x="82" y="148"/>
                    </a:cubicBezTo>
                    <a:cubicBezTo>
                      <a:pt x="82" y="148"/>
                      <a:pt x="83" y="148"/>
                      <a:pt x="83" y="148"/>
                    </a:cubicBezTo>
                    <a:cubicBezTo>
                      <a:pt x="83" y="148"/>
                      <a:pt x="81" y="149"/>
                      <a:pt x="78" y="150"/>
                    </a:cubicBezTo>
                    <a:cubicBezTo>
                      <a:pt x="76" y="151"/>
                      <a:pt x="78" y="151"/>
                      <a:pt x="80" y="151"/>
                    </a:cubicBezTo>
                    <a:cubicBezTo>
                      <a:pt x="81" y="151"/>
                      <a:pt x="82" y="151"/>
                      <a:pt x="82" y="151"/>
                    </a:cubicBezTo>
                    <a:cubicBezTo>
                      <a:pt x="85" y="151"/>
                      <a:pt x="86" y="150"/>
                      <a:pt x="87" y="150"/>
                    </a:cubicBezTo>
                    <a:cubicBezTo>
                      <a:pt x="87" y="150"/>
                      <a:pt x="87" y="150"/>
                      <a:pt x="87" y="150"/>
                    </a:cubicBezTo>
                    <a:cubicBezTo>
                      <a:pt x="87" y="150"/>
                      <a:pt x="87" y="150"/>
                      <a:pt x="88" y="150"/>
                    </a:cubicBezTo>
                    <a:cubicBezTo>
                      <a:pt x="89" y="150"/>
                      <a:pt x="91" y="150"/>
                      <a:pt x="92" y="150"/>
                    </a:cubicBezTo>
                    <a:cubicBezTo>
                      <a:pt x="93" y="150"/>
                      <a:pt x="94" y="150"/>
                      <a:pt x="94" y="150"/>
                    </a:cubicBezTo>
                    <a:cubicBezTo>
                      <a:pt x="96" y="150"/>
                      <a:pt x="96" y="150"/>
                      <a:pt x="97" y="151"/>
                    </a:cubicBezTo>
                    <a:cubicBezTo>
                      <a:pt x="97" y="151"/>
                      <a:pt x="97" y="151"/>
                      <a:pt x="97" y="151"/>
                    </a:cubicBezTo>
                    <a:cubicBezTo>
                      <a:pt x="97" y="151"/>
                      <a:pt x="96" y="151"/>
                      <a:pt x="96" y="151"/>
                    </a:cubicBezTo>
                    <a:cubicBezTo>
                      <a:pt x="94" y="151"/>
                      <a:pt x="93" y="151"/>
                      <a:pt x="92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0" y="151"/>
                      <a:pt x="90" y="151"/>
                      <a:pt x="92" y="152"/>
                    </a:cubicBezTo>
                    <a:cubicBezTo>
                      <a:pt x="93" y="152"/>
                      <a:pt x="91" y="152"/>
                      <a:pt x="87" y="153"/>
                    </a:cubicBezTo>
                    <a:cubicBezTo>
                      <a:pt x="84" y="153"/>
                      <a:pt x="83" y="153"/>
                      <a:pt x="85" y="153"/>
                    </a:cubicBezTo>
                    <a:cubicBezTo>
                      <a:pt x="86" y="153"/>
                      <a:pt x="86" y="153"/>
                      <a:pt x="87" y="153"/>
                    </a:cubicBezTo>
                    <a:cubicBezTo>
                      <a:pt x="88" y="153"/>
                      <a:pt x="89" y="153"/>
                      <a:pt x="89" y="153"/>
                    </a:cubicBezTo>
                    <a:cubicBezTo>
                      <a:pt x="91" y="153"/>
                      <a:pt x="90" y="153"/>
                      <a:pt x="87" y="153"/>
                    </a:cubicBezTo>
                    <a:cubicBezTo>
                      <a:pt x="82" y="154"/>
                      <a:pt x="79" y="155"/>
                      <a:pt x="81" y="155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3" y="155"/>
                      <a:pt x="83" y="155"/>
                      <a:pt x="81" y="155"/>
                    </a:cubicBezTo>
                    <a:cubicBezTo>
                      <a:pt x="79" y="155"/>
                      <a:pt x="81" y="156"/>
                      <a:pt x="84" y="156"/>
                    </a:cubicBezTo>
                    <a:cubicBezTo>
                      <a:pt x="84" y="156"/>
                      <a:pt x="85" y="156"/>
                      <a:pt x="85" y="156"/>
                    </a:cubicBezTo>
                    <a:cubicBezTo>
                      <a:pt x="85" y="156"/>
                      <a:pt x="85" y="156"/>
                      <a:pt x="86" y="156"/>
                    </a:cubicBezTo>
                    <a:cubicBezTo>
                      <a:pt x="88" y="156"/>
                      <a:pt x="89" y="156"/>
                      <a:pt x="87" y="156"/>
                    </a:cubicBezTo>
                    <a:cubicBezTo>
                      <a:pt x="85" y="156"/>
                      <a:pt x="84" y="156"/>
                      <a:pt x="85" y="156"/>
                    </a:cubicBezTo>
                    <a:cubicBezTo>
                      <a:pt x="86" y="156"/>
                      <a:pt x="85" y="157"/>
                      <a:pt x="84" y="157"/>
                    </a:cubicBezTo>
                    <a:cubicBezTo>
                      <a:pt x="82" y="157"/>
                      <a:pt x="82" y="157"/>
                      <a:pt x="85" y="157"/>
                    </a:cubicBezTo>
                    <a:cubicBezTo>
                      <a:pt x="87" y="157"/>
                      <a:pt x="87" y="157"/>
                      <a:pt x="85" y="158"/>
                    </a:cubicBezTo>
                    <a:cubicBezTo>
                      <a:pt x="83" y="158"/>
                      <a:pt x="83" y="158"/>
                      <a:pt x="84" y="158"/>
                    </a:cubicBezTo>
                    <a:cubicBezTo>
                      <a:pt x="84" y="158"/>
                      <a:pt x="84" y="158"/>
                      <a:pt x="85" y="158"/>
                    </a:cubicBezTo>
                    <a:cubicBezTo>
                      <a:pt x="85" y="158"/>
                      <a:pt x="85" y="158"/>
                      <a:pt x="85" y="158"/>
                    </a:cubicBezTo>
                    <a:cubicBezTo>
                      <a:pt x="87" y="158"/>
                      <a:pt x="87" y="159"/>
                      <a:pt x="85" y="159"/>
                    </a:cubicBezTo>
                    <a:cubicBezTo>
                      <a:pt x="83" y="159"/>
                      <a:pt x="87" y="160"/>
                      <a:pt x="88" y="160"/>
                    </a:cubicBezTo>
                    <a:cubicBezTo>
                      <a:pt x="88" y="160"/>
                      <a:pt x="89" y="160"/>
                      <a:pt x="89" y="160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90" y="160"/>
                      <a:pt x="90" y="161"/>
                      <a:pt x="89" y="161"/>
                    </a:cubicBezTo>
                    <a:cubicBezTo>
                      <a:pt x="88" y="162"/>
                      <a:pt x="90" y="163"/>
                      <a:pt x="90" y="164"/>
                    </a:cubicBezTo>
                    <a:cubicBezTo>
                      <a:pt x="90" y="165"/>
                      <a:pt x="91" y="165"/>
                      <a:pt x="93" y="165"/>
                    </a:cubicBezTo>
                    <a:cubicBezTo>
                      <a:pt x="93" y="165"/>
                      <a:pt x="94" y="165"/>
                      <a:pt x="94" y="165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6" y="165"/>
                      <a:pt x="96" y="165"/>
                      <a:pt x="95" y="166"/>
                    </a:cubicBezTo>
                    <a:cubicBezTo>
                      <a:pt x="93" y="166"/>
                      <a:pt x="92" y="166"/>
                      <a:pt x="93" y="166"/>
                    </a:cubicBezTo>
                    <a:cubicBezTo>
                      <a:pt x="94" y="166"/>
                      <a:pt x="94" y="166"/>
                      <a:pt x="94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7" y="166"/>
                      <a:pt x="96" y="167"/>
                      <a:pt x="94" y="167"/>
                    </a:cubicBezTo>
                    <a:cubicBezTo>
                      <a:pt x="92" y="168"/>
                      <a:pt x="93" y="168"/>
                      <a:pt x="96" y="168"/>
                    </a:cubicBezTo>
                    <a:cubicBezTo>
                      <a:pt x="99" y="168"/>
                      <a:pt x="100" y="168"/>
                      <a:pt x="99" y="168"/>
                    </a:cubicBezTo>
                    <a:cubicBezTo>
                      <a:pt x="97" y="169"/>
                      <a:pt x="98" y="169"/>
                      <a:pt x="98" y="169"/>
                    </a:cubicBezTo>
                    <a:cubicBezTo>
                      <a:pt x="99" y="170"/>
                      <a:pt x="102" y="170"/>
                      <a:pt x="105" y="170"/>
                    </a:cubicBezTo>
                    <a:cubicBezTo>
                      <a:pt x="108" y="171"/>
                      <a:pt x="110" y="172"/>
                      <a:pt x="113" y="172"/>
                    </a:cubicBezTo>
                    <a:cubicBezTo>
                      <a:pt x="114" y="172"/>
                      <a:pt x="115" y="172"/>
                      <a:pt x="117" y="172"/>
                    </a:cubicBezTo>
                    <a:cubicBezTo>
                      <a:pt x="121" y="171"/>
                      <a:pt x="125" y="171"/>
                      <a:pt x="126" y="171"/>
                    </a:cubicBezTo>
                    <a:cubicBezTo>
                      <a:pt x="127" y="171"/>
                      <a:pt x="127" y="171"/>
                      <a:pt x="127" y="171"/>
                    </a:cubicBezTo>
                    <a:cubicBezTo>
                      <a:pt x="127" y="171"/>
                      <a:pt x="127" y="172"/>
                      <a:pt x="128" y="172"/>
                    </a:cubicBezTo>
                    <a:cubicBezTo>
                      <a:pt x="128" y="172"/>
                      <a:pt x="129" y="171"/>
                      <a:pt x="130" y="171"/>
                    </a:cubicBezTo>
                    <a:cubicBezTo>
                      <a:pt x="131" y="171"/>
                      <a:pt x="132" y="171"/>
                      <a:pt x="133" y="171"/>
                    </a:cubicBezTo>
                    <a:cubicBezTo>
                      <a:pt x="133" y="171"/>
                      <a:pt x="133" y="171"/>
                      <a:pt x="132" y="172"/>
                    </a:cubicBezTo>
                    <a:cubicBezTo>
                      <a:pt x="130" y="172"/>
                      <a:pt x="129" y="173"/>
                      <a:pt x="130" y="173"/>
                    </a:cubicBezTo>
                    <a:cubicBezTo>
                      <a:pt x="130" y="173"/>
                      <a:pt x="130" y="172"/>
                      <a:pt x="130" y="172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32" y="172"/>
                      <a:pt x="131" y="173"/>
                      <a:pt x="129" y="173"/>
                    </a:cubicBezTo>
                    <a:cubicBezTo>
                      <a:pt x="126" y="174"/>
                      <a:pt x="126" y="174"/>
                      <a:pt x="128" y="174"/>
                    </a:cubicBezTo>
                    <a:cubicBezTo>
                      <a:pt x="129" y="174"/>
                      <a:pt x="130" y="174"/>
                      <a:pt x="130" y="174"/>
                    </a:cubicBezTo>
                    <a:cubicBezTo>
                      <a:pt x="130" y="174"/>
                      <a:pt x="131" y="174"/>
                      <a:pt x="131" y="174"/>
                    </a:cubicBezTo>
                    <a:cubicBezTo>
                      <a:pt x="131" y="174"/>
                      <a:pt x="131" y="174"/>
                      <a:pt x="132" y="174"/>
                    </a:cubicBezTo>
                    <a:cubicBezTo>
                      <a:pt x="132" y="174"/>
                      <a:pt x="132" y="174"/>
                      <a:pt x="132" y="174"/>
                    </a:cubicBezTo>
                    <a:cubicBezTo>
                      <a:pt x="131" y="175"/>
                      <a:pt x="132" y="175"/>
                      <a:pt x="133" y="175"/>
                    </a:cubicBezTo>
                    <a:cubicBezTo>
                      <a:pt x="133" y="175"/>
                      <a:pt x="134" y="175"/>
                      <a:pt x="134" y="175"/>
                    </a:cubicBez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6" y="174"/>
                      <a:pt x="136" y="175"/>
                      <a:pt x="135" y="175"/>
                    </a:cubicBezTo>
                    <a:cubicBezTo>
                      <a:pt x="134" y="176"/>
                      <a:pt x="134" y="176"/>
                      <a:pt x="134" y="176"/>
                    </a:cubicBezTo>
                    <a:cubicBezTo>
                      <a:pt x="135" y="176"/>
                      <a:pt x="135" y="176"/>
                      <a:pt x="136" y="176"/>
                    </a:cubicBez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38" y="175"/>
                      <a:pt x="138" y="175"/>
                      <a:pt x="137" y="176"/>
                    </a:cubicBezTo>
                    <a:cubicBezTo>
                      <a:pt x="136" y="176"/>
                      <a:pt x="137" y="176"/>
                      <a:pt x="137" y="176"/>
                    </a:cubicBezTo>
                    <a:cubicBezTo>
                      <a:pt x="138" y="176"/>
                      <a:pt x="139" y="176"/>
                      <a:pt x="140" y="176"/>
                    </a:cubicBezTo>
                    <a:cubicBezTo>
                      <a:pt x="141" y="176"/>
                      <a:pt x="142" y="176"/>
                      <a:pt x="144" y="176"/>
                    </a:cubicBezTo>
                    <a:cubicBezTo>
                      <a:pt x="146" y="176"/>
                      <a:pt x="147" y="176"/>
                      <a:pt x="149" y="176"/>
                    </a:cubicBezTo>
                    <a:cubicBezTo>
                      <a:pt x="150" y="176"/>
                      <a:pt x="150" y="176"/>
                      <a:pt x="151" y="176"/>
                    </a:cubicBezTo>
                    <a:cubicBezTo>
                      <a:pt x="153" y="176"/>
                      <a:pt x="153" y="176"/>
                      <a:pt x="151" y="175"/>
                    </a:cubicBezTo>
                    <a:cubicBezTo>
                      <a:pt x="148" y="175"/>
                      <a:pt x="148" y="174"/>
                      <a:pt x="152" y="174"/>
                    </a:cubicBezTo>
                    <a:cubicBezTo>
                      <a:pt x="156" y="174"/>
                      <a:pt x="158" y="174"/>
                      <a:pt x="156" y="174"/>
                    </a:cubicBezTo>
                    <a:cubicBezTo>
                      <a:pt x="154" y="174"/>
                      <a:pt x="155" y="174"/>
                      <a:pt x="157" y="174"/>
                    </a:cubicBezTo>
                    <a:cubicBezTo>
                      <a:pt x="158" y="174"/>
                      <a:pt x="157" y="174"/>
                      <a:pt x="155" y="173"/>
                    </a:cubicBezTo>
                    <a:cubicBezTo>
                      <a:pt x="154" y="173"/>
                      <a:pt x="154" y="172"/>
                      <a:pt x="157" y="172"/>
                    </a:cubicBezTo>
                    <a:cubicBezTo>
                      <a:pt x="160" y="172"/>
                      <a:pt x="160" y="172"/>
                      <a:pt x="158" y="171"/>
                    </a:cubicBezTo>
                    <a:cubicBezTo>
                      <a:pt x="156" y="171"/>
                      <a:pt x="156" y="171"/>
                      <a:pt x="156" y="171"/>
                    </a:cubicBezTo>
                    <a:cubicBezTo>
                      <a:pt x="157" y="171"/>
                      <a:pt x="157" y="171"/>
                      <a:pt x="158" y="171"/>
                    </a:cubicBezTo>
                    <a:cubicBezTo>
                      <a:pt x="158" y="171"/>
                      <a:pt x="158" y="171"/>
                      <a:pt x="158" y="171"/>
                    </a:cubicBezTo>
                    <a:cubicBezTo>
                      <a:pt x="160" y="171"/>
                      <a:pt x="161" y="170"/>
                      <a:pt x="159" y="170"/>
                    </a:cubicBezTo>
                    <a:cubicBezTo>
                      <a:pt x="158" y="170"/>
                      <a:pt x="159" y="170"/>
                      <a:pt x="160" y="170"/>
                    </a:cubicBezTo>
                    <a:cubicBezTo>
                      <a:pt x="160" y="170"/>
                      <a:pt x="160" y="170"/>
                      <a:pt x="161" y="170"/>
                    </a:cubicBezTo>
                    <a:cubicBezTo>
                      <a:pt x="161" y="170"/>
                      <a:pt x="161" y="170"/>
                      <a:pt x="161" y="170"/>
                    </a:cubicBezTo>
                    <a:cubicBezTo>
                      <a:pt x="162" y="170"/>
                      <a:pt x="163" y="169"/>
                      <a:pt x="162" y="169"/>
                    </a:cubicBezTo>
                    <a:cubicBezTo>
                      <a:pt x="162" y="169"/>
                      <a:pt x="162" y="169"/>
                      <a:pt x="163" y="169"/>
                    </a:cubicBezTo>
                    <a:cubicBezTo>
                      <a:pt x="165" y="168"/>
                      <a:pt x="164" y="168"/>
                      <a:pt x="163" y="168"/>
                    </a:cubicBezTo>
                    <a:cubicBezTo>
                      <a:pt x="162" y="168"/>
                      <a:pt x="171" y="168"/>
                      <a:pt x="170" y="166"/>
                    </a:cubicBezTo>
                    <a:cubicBezTo>
                      <a:pt x="169" y="165"/>
                      <a:pt x="166" y="164"/>
                      <a:pt x="167" y="164"/>
                    </a:cubicBezTo>
                    <a:cubicBezTo>
                      <a:pt x="167" y="164"/>
                      <a:pt x="167" y="164"/>
                      <a:pt x="168" y="164"/>
                    </a:cubicBezTo>
                    <a:cubicBezTo>
                      <a:pt x="168" y="164"/>
                      <a:pt x="169" y="164"/>
                      <a:pt x="169" y="164"/>
                    </a:cubicBezTo>
                    <a:cubicBezTo>
                      <a:pt x="170" y="164"/>
                      <a:pt x="170" y="164"/>
                      <a:pt x="168" y="164"/>
                    </a:cubicBezTo>
                    <a:cubicBezTo>
                      <a:pt x="165" y="163"/>
                      <a:pt x="165" y="163"/>
                      <a:pt x="167" y="162"/>
                    </a:cubicBezTo>
                    <a:cubicBezTo>
                      <a:pt x="169" y="162"/>
                      <a:pt x="171" y="162"/>
                      <a:pt x="174" y="162"/>
                    </a:cubicBezTo>
                    <a:cubicBezTo>
                      <a:pt x="174" y="162"/>
                      <a:pt x="175" y="162"/>
                      <a:pt x="175" y="162"/>
                    </a:cubicBezTo>
                    <a:cubicBezTo>
                      <a:pt x="179" y="162"/>
                      <a:pt x="179" y="162"/>
                      <a:pt x="177" y="161"/>
                    </a:cubicBezTo>
                    <a:cubicBezTo>
                      <a:pt x="176" y="161"/>
                      <a:pt x="176" y="160"/>
                      <a:pt x="177" y="160"/>
                    </a:cubicBezTo>
                    <a:cubicBezTo>
                      <a:pt x="177" y="160"/>
                      <a:pt x="178" y="160"/>
                      <a:pt x="178" y="160"/>
                    </a:cubicBezTo>
                    <a:cubicBezTo>
                      <a:pt x="179" y="160"/>
                      <a:pt x="179" y="160"/>
                      <a:pt x="179" y="160"/>
                    </a:cubicBezTo>
                    <a:cubicBezTo>
                      <a:pt x="180" y="160"/>
                      <a:pt x="180" y="160"/>
                      <a:pt x="179" y="160"/>
                    </a:cubicBezTo>
                    <a:cubicBezTo>
                      <a:pt x="177" y="160"/>
                      <a:pt x="178" y="160"/>
                      <a:pt x="178" y="160"/>
                    </a:cubicBezTo>
                    <a:cubicBezTo>
                      <a:pt x="179" y="160"/>
                      <a:pt x="179" y="160"/>
                      <a:pt x="180" y="160"/>
                    </a:cubicBezTo>
                    <a:cubicBezTo>
                      <a:pt x="181" y="160"/>
                      <a:pt x="181" y="160"/>
                      <a:pt x="181" y="160"/>
                    </a:cubicBezTo>
                    <a:cubicBezTo>
                      <a:pt x="182" y="160"/>
                      <a:pt x="182" y="160"/>
                      <a:pt x="181" y="159"/>
                    </a:cubicBezTo>
                    <a:cubicBezTo>
                      <a:pt x="180" y="159"/>
                      <a:pt x="180" y="158"/>
                      <a:pt x="180" y="158"/>
                    </a:cubicBezTo>
                    <a:cubicBezTo>
                      <a:pt x="180" y="158"/>
                      <a:pt x="181" y="158"/>
                      <a:pt x="181" y="158"/>
                    </a:cubicBezTo>
                    <a:cubicBezTo>
                      <a:pt x="182" y="158"/>
                      <a:pt x="182" y="158"/>
                      <a:pt x="183" y="158"/>
                    </a:cubicBezTo>
                    <a:cubicBezTo>
                      <a:pt x="184" y="158"/>
                      <a:pt x="185" y="158"/>
                      <a:pt x="186" y="158"/>
                    </a:cubicBezTo>
                    <a:cubicBezTo>
                      <a:pt x="186" y="158"/>
                      <a:pt x="186" y="158"/>
                      <a:pt x="187" y="158"/>
                    </a:cubicBezTo>
                    <a:cubicBezTo>
                      <a:pt x="190" y="158"/>
                      <a:pt x="190" y="158"/>
                      <a:pt x="188" y="157"/>
                    </a:cubicBezTo>
                    <a:cubicBezTo>
                      <a:pt x="185" y="157"/>
                      <a:pt x="183" y="157"/>
                      <a:pt x="183" y="157"/>
                    </a:cubicBezTo>
                    <a:cubicBezTo>
                      <a:pt x="183" y="157"/>
                      <a:pt x="184" y="157"/>
                      <a:pt x="184" y="157"/>
                    </a:cubicBezTo>
                    <a:cubicBezTo>
                      <a:pt x="185" y="157"/>
                      <a:pt x="187" y="157"/>
                      <a:pt x="189" y="157"/>
                    </a:cubicBezTo>
                    <a:cubicBezTo>
                      <a:pt x="189" y="157"/>
                      <a:pt x="190" y="157"/>
                      <a:pt x="191" y="157"/>
                    </a:cubicBezTo>
                    <a:cubicBezTo>
                      <a:pt x="192" y="157"/>
                      <a:pt x="194" y="157"/>
                      <a:pt x="194" y="156"/>
                    </a:cubicBezTo>
                    <a:cubicBezTo>
                      <a:pt x="195" y="156"/>
                      <a:pt x="193" y="155"/>
                      <a:pt x="191" y="154"/>
                    </a:cubicBezTo>
                    <a:cubicBezTo>
                      <a:pt x="188" y="154"/>
                      <a:pt x="188" y="154"/>
                      <a:pt x="191" y="154"/>
                    </a:cubicBezTo>
                    <a:cubicBezTo>
                      <a:pt x="194" y="154"/>
                      <a:pt x="196" y="153"/>
                      <a:pt x="196" y="151"/>
                    </a:cubicBezTo>
                    <a:cubicBezTo>
                      <a:pt x="195" y="150"/>
                      <a:pt x="201" y="150"/>
                      <a:pt x="206" y="149"/>
                    </a:cubicBezTo>
                    <a:cubicBezTo>
                      <a:pt x="210" y="147"/>
                      <a:pt x="220" y="148"/>
                      <a:pt x="224" y="147"/>
                    </a:cubicBezTo>
                    <a:cubicBezTo>
                      <a:pt x="229" y="146"/>
                      <a:pt x="227" y="144"/>
                      <a:pt x="229" y="144"/>
                    </a:cubicBezTo>
                    <a:cubicBezTo>
                      <a:pt x="231" y="143"/>
                      <a:pt x="232" y="143"/>
                      <a:pt x="233" y="143"/>
                    </a:cubicBezTo>
                    <a:cubicBezTo>
                      <a:pt x="234" y="143"/>
                      <a:pt x="234" y="143"/>
                      <a:pt x="234" y="143"/>
                    </a:cubicBezTo>
                    <a:cubicBezTo>
                      <a:pt x="236" y="143"/>
                      <a:pt x="236" y="144"/>
                      <a:pt x="236" y="145"/>
                    </a:cubicBezTo>
                    <a:cubicBezTo>
                      <a:pt x="236" y="145"/>
                      <a:pt x="237" y="146"/>
                      <a:pt x="237" y="146"/>
                    </a:cubicBezTo>
                    <a:cubicBezTo>
                      <a:pt x="238" y="146"/>
                      <a:pt x="238" y="146"/>
                      <a:pt x="238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5"/>
                      <a:pt x="241" y="145"/>
                      <a:pt x="242" y="146"/>
                    </a:cubicBezTo>
                    <a:cubicBezTo>
                      <a:pt x="242" y="146"/>
                      <a:pt x="243" y="146"/>
                      <a:pt x="244" y="146"/>
                    </a:cubicBezTo>
                    <a:cubicBezTo>
                      <a:pt x="247" y="146"/>
                      <a:pt x="251" y="146"/>
                      <a:pt x="253" y="145"/>
                    </a:cubicBezTo>
                    <a:cubicBezTo>
                      <a:pt x="256" y="144"/>
                      <a:pt x="259" y="144"/>
                      <a:pt x="263" y="143"/>
                    </a:cubicBezTo>
                    <a:cubicBezTo>
                      <a:pt x="267" y="143"/>
                      <a:pt x="273" y="141"/>
                      <a:pt x="276" y="140"/>
                    </a:cubicBezTo>
                    <a:cubicBezTo>
                      <a:pt x="280" y="139"/>
                      <a:pt x="290" y="137"/>
                      <a:pt x="296" y="135"/>
                    </a:cubicBezTo>
                    <a:cubicBezTo>
                      <a:pt x="299" y="133"/>
                      <a:pt x="302" y="133"/>
                      <a:pt x="306" y="133"/>
                    </a:cubicBezTo>
                    <a:cubicBezTo>
                      <a:pt x="308" y="133"/>
                      <a:pt x="310" y="133"/>
                      <a:pt x="312" y="133"/>
                    </a:cubicBezTo>
                    <a:cubicBezTo>
                      <a:pt x="315" y="133"/>
                      <a:pt x="317" y="133"/>
                      <a:pt x="321" y="133"/>
                    </a:cubicBezTo>
                    <a:cubicBezTo>
                      <a:pt x="322" y="133"/>
                      <a:pt x="322" y="133"/>
                      <a:pt x="323" y="133"/>
                    </a:cubicBezTo>
                    <a:cubicBezTo>
                      <a:pt x="341" y="133"/>
                      <a:pt x="363" y="131"/>
                      <a:pt x="369" y="128"/>
                    </a:cubicBezTo>
                    <a:cubicBezTo>
                      <a:pt x="369" y="128"/>
                      <a:pt x="369" y="128"/>
                      <a:pt x="369" y="128"/>
                    </a:cubicBezTo>
                    <a:cubicBezTo>
                      <a:pt x="370" y="128"/>
                      <a:pt x="372" y="129"/>
                      <a:pt x="373" y="129"/>
                    </a:cubicBezTo>
                    <a:cubicBezTo>
                      <a:pt x="373" y="129"/>
                      <a:pt x="373" y="129"/>
                      <a:pt x="373" y="129"/>
                    </a:cubicBezTo>
                    <a:cubicBezTo>
                      <a:pt x="374" y="129"/>
                      <a:pt x="375" y="129"/>
                      <a:pt x="375" y="128"/>
                    </a:cubicBezTo>
                    <a:cubicBezTo>
                      <a:pt x="375" y="128"/>
                      <a:pt x="375" y="128"/>
                      <a:pt x="375" y="128"/>
                    </a:cubicBezTo>
                    <a:cubicBezTo>
                      <a:pt x="375" y="128"/>
                      <a:pt x="375" y="128"/>
                      <a:pt x="375" y="128"/>
                    </a:cubicBezTo>
                    <a:cubicBezTo>
                      <a:pt x="375" y="128"/>
                      <a:pt x="376" y="128"/>
                      <a:pt x="376" y="128"/>
                    </a:cubicBezTo>
                    <a:cubicBezTo>
                      <a:pt x="377" y="128"/>
                      <a:pt x="378" y="128"/>
                      <a:pt x="378" y="127"/>
                    </a:cubicBezTo>
                    <a:cubicBezTo>
                      <a:pt x="378" y="127"/>
                      <a:pt x="383" y="127"/>
                      <a:pt x="388" y="126"/>
                    </a:cubicBezTo>
                    <a:cubicBezTo>
                      <a:pt x="392" y="125"/>
                      <a:pt x="399" y="124"/>
                      <a:pt x="401" y="123"/>
                    </a:cubicBezTo>
                    <a:cubicBezTo>
                      <a:pt x="403" y="123"/>
                      <a:pt x="398" y="123"/>
                      <a:pt x="390" y="122"/>
                    </a:cubicBezTo>
                    <a:cubicBezTo>
                      <a:pt x="385" y="122"/>
                      <a:pt x="380" y="122"/>
                      <a:pt x="374" y="122"/>
                    </a:cubicBezTo>
                    <a:cubicBezTo>
                      <a:pt x="369" y="122"/>
                      <a:pt x="365" y="122"/>
                      <a:pt x="361" y="122"/>
                    </a:cubicBezTo>
                    <a:cubicBezTo>
                      <a:pt x="359" y="122"/>
                      <a:pt x="357" y="122"/>
                      <a:pt x="355" y="122"/>
                    </a:cubicBezTo>
                    <a:cubicBezTo>
                      <a:pt x="351" y="122"/>
                      <a:pt x="351" y="122"/>
                      <a:pt x="355" y="121"/>
                    </a:cubicBezTo>
                    <a:cubicBezTo>
                      <a:pt x="361" y="121"/>
                      <a:pt x="359" y="120"/>
                      <a:pt x="350" y="120"/>
                    </a:cubicBezTo>
                    <a:cubicBezTo>
                      <a:pt x="342" y="120"/>
                      <a:pt x="340" y="120"/>
                      <a:pt x="345" y="119"/>
                    </a:cubicBezTo>
                    <a:cubicBezTo>
                      <a:pt x="350" y="118"/>
                      <a:pt x="350" y="116"/>
                      <a:pt x="352" y="116"/>
                    </a:cubicBezTo>
                    <a:cubicBezTo>
                      <a:pt x="352" y="116"/>
                      <a:pt x="352" y="116"/>
                      <a:pt x="352" y="116"/>
                    </a:cubicBezTo>
                    <a:cubicBezTo>
                      <a:pt x="353" y="116"/>
                      <a:pt x="354" y="116"/>
                      <a:pt x="356" y="116"/>
                    </a:cubicBezTo>
                    <a:cubicBezTo>
                      <a:pt x="358" y="116"/>
                      <a:pt x="360" y="116"/>
                      <a:pt x="362" y="116"/>
                    </a:cubicBezTo>
                    <a:cubicBezTo>
                      <a:pt x="366" y="116"/>
                      <a:pt x="370" y="116"/>
                      <a:pt x="370" y="114"/>
                    </a:cubicBezTo>
                    <a:cubicBezTo>
                      <a:pt x="370" y="112"/>
                      <a:pt x="362" y="112"/>
                      <a:pt x="358" y="112"/>
                    </a:cubicBezTo>
                    <a:cubicBezTo>
                      <a:pt x="357" y="112"/>
                      <a:pt x="356" y="112"/>
                      <a:pt x="355" y="112"/>
                    </a:cubicBezTo>
                    <a:cubicBezTo>
                      <a:pt x="355" y="112"/>
                      <a:pt x="354" y="112"/>
                      <a:pt x="354" y="112"/>
                    </a:cubicBezTo>
                    <a:cubicBezTo>
                      <a:pt x="354" y="112"/>
                      <a:pt x="354" y="112"/>
                      <a:pt x="354" y="112"/>
                    </a:cubicBezTo>
                    <a:cubicBezTo>
                      <a:pt x="357" y="112"/>
                      <a:pt x="357" y="111"/>
                      <a:pt x="355" y="111"/>
                    </a:cubicBezTo>
                    <a:cubicBezTo>
                      <a:pt x="353" y="110"/>
                      <a:pt x="353" y="110"/>
                      <a:pt x="355" y="110"/>
                    </a:cubicBezTo>
                    <a:cubicBezTo>
                      <a:pt x="355" y="110"/>
                      <a:pt x="355" y="110"/>
                      <a:pt x="355" y="110"/>
                    </a:cubicBezTo>
                    <a:cubicBezTo>
                      <a:pt x="357" y="110"/>
                      <a:pt x="360" y="111"/>
                      <a:pt x="368" y="112"/>
                    </a:cubicBezTo>
                    <a:cubicBezTo>
                      <a:pt x="376" y="113"/>
                      <a:pt x="384" y="117"/>
                      <a:pt x="391" y="119"/>
                    </a:cubicBezTo>
                    <a:cubicBezTo>
                      <a:pt x="393" y="120"/>
                      <a:pt x="395" y="120"/>
                      <a:pt x="397" y="120"/>
                    </a:cubicBezTo>
                    <a:cubicBezTo>
                      <a:pt x="398" y="120"/>
                      <a:pt x="400" y="120"/>
                      <a:pt x="401" y="119"/>
                    </a:cubicBezTo>
                    <a:cubicBezTo>
                      <a:pt x="402" y="119"/>
                      <a:pt x="403" y="119"/>
                      <a:pt x="403" y="119"/>
                    </a:cubicBezTo>
                    <a:cubicBezTo>
                      <a:pt x="403" y="119"/>
                      <a:pt x="404" y="119"/>
                      <a:pt x="404" y="119"/>
                    </a:cubicBezTo>
                    <a:cubicBezTo>
                      <a:pt x="404" y="119"/>
                      <a:pt x="407" y="120"/>
                      <a:pt x="410" y="120"/>
                    </a:cubicBezTo>
                    <a:cubicBezTo>
                      <a:pt x="411" y="120"/>
                      <a:pt x="412" y="120"/>
                      <a:pt x="412" y="119"/>
                    </a:cubicBezTo>
                    <a:cubicBezTo>
                      <a:pt x="413" y="118"/>
                      <a:pt x="411" y="116"/>
                      <a:pt x="411" y="115"/>
                    </a:cubicBezTo>
                    <a:cubicBezTo>
                      <a:pt x="412" y="114"/>
                      <a:pt x="412" y="114"/>
                      <a:pt x="411" y="114"/>
                    </a:cubicBezTo>
                    <a:cubicBezTo>
                      <a:pt x="411" y="114"/>
                      <a:pt x="410" y="114"/>
                      <a:pt x="410" y="114"/>
                    </a:cubicBezTo>
                    <a:cubicBezTo>
                      <a:pt x="409" y="114"/>
                      <a:pt x="409" y="114"/>
                      <a:pt x="409" y="114"/>
                    </a:cubicBezTo>
                    <a:cubicBezTo>
                      <a:pt x="408" y="114"/>
                      <a:pt x="408" y="114"/>
                      <a:pt x="409" y="113"/>
                    </a:cubicBezTo>
                    <a:cubicBezTo>
                      <a:pt x="410" y="112"/>
                      <a:pt x="410" y="112"/>
                      <a:pt x="409" y="112"/>
                    </a:cubicBezTo>
                    <a:cubicBezTo>
                      <a:pt x="409" y="112"/>
                      <a:pt x="409" y="112"/>
                      <a:pt x="409" y="112"/>
                    </a:cubicBezTo>
                    <a:cubicBezTo>
                      <a:pt x="408" y="112"/>
                      <a:pt x="408" y="112"/>
                      <a:pt x="408" y="112"/>
                    </a:cubicBezTo>
                    <a:cubicBezTo>
                      <a:pt x="408" y="112"/>
                      <a:pt x="408" y="112"/>
                      <a:pt x="408" y="112"/>
                    </a:cubicBezTo>
                    <a:cubicBezTo>
                      <a:pt x="408" y="112"/>
                      <a:pt x="408" y="112"/>
                      <a:pt x="407" y="112"/>
                    </a:cubicBezTo>
                    <a:cubicBezTo>
                      <a:pt x="407" y="112"/>
                      <a:pt x="407" y="112"/>
                      <a:pt x="408" y="112"/>
                    </a:cubicBezTo>
                    <a:cubicBezTo>
                      <a:pt x="408" y="111"/>
                      <a:pt x="407" y="111"/>
                      <a:pt x="407" y="111"/>
                    </a:cubicBezTo>
                    <a:cubicBezTo>
                      <a:pt x="407" y="111"/>
                      <a:pt x="406" y="112"/>
                      <a:pt x="405" y="112"/>
                    </a:cubicBezTo>
                    <a:cubicBezTo>
                      <a:pt x="405" y="112"/>
                      <a:pt x="405" y="112"/>
                      <a:pt x="405" y="112"/>
                    </a:cubicBezTo>
                    <a:cubicBezTo>
                      <a:pt x="404" y="112"/>
                      <a:pt x="406" y="110"/>
                      <a:pt x="399" y="108"/>
                    </a:cubicBezTo>
                    <a:cubicBezTo>
                      <a:pt x="391" y="106"/>
                      <a:pt x="380" y="107"/>
                      <a:pt x="378" y="106"/>
                    </a:cubicBezTo>
                    <a:cubicBezTo>
                      <a:pt x="375" y="106"/>
                      <a:pt x="391" y="106"/>
                      <a:pt x="384" y="104"/>
                    </a:cubicBezTo>
                    <a:cubicBezTo>
                      <a:pt x="379" y="103"/>
                      <a:pt x="375" y="103"/>
                      <a:pt x="372" y="103"/>
                    </a:cubicBezTo>
                    <a:cubicBezTo>
                      <a:pt x="371" y="103"/>
                      <a:pt x="371" y="103"/>
                      <a:pt x="370" y="103"/>
                    </a:cubicBezTo>
                    <a:cubicBezTo>
                      <a:pt x="370" y="103"/>
                      <a:pt x="369" y="103"/>
                      <a:pt x="369" y="103"/>
                    </a:cubicBezTo>
                    <a:cubicBezTo>
                      <a:pt x="369" y="103"/>
                      <a:pt x="369" y="103"/>
                      <a:pt x="369" y="103"/>
                    </a:cubicBezTo>
                    <a:cubicBezTo>
                      <a:pt x="371" y="103"/>
                      <a:pt x="371" y="103"/>
                      <a:pt x="370" y="103"/>
                    </a:cubicBezTo>
                    <a:cubicBezTo>
                      <a:pt x="369" y="103"/>
                      <a:pt x="369" y="103"/>
                      <a:pt x="369" y="103"/>
                    </a:cubicBezTo>
                    <a:cubicBezTo>
                      <a:pt x="369" y="103"/>
                      <a:pt x="369" y="103"/>
                      <a:pt x="369" y="103"/>
                    </a:cubicBezTo>
                    <a:cubicBezTo>
                      <a:pt x="369" y="103"/>
                      <a:pt x="370" y="103"/>
                      <a:pt x="370" y="103"/>
                    </a:cubicBezTo>
                    <a:cubicBezTo>
                      <a:pt x="371" y="103"/>
                      <a:pt x="374" y="103"/>
                      <a:pt x="377" y="103"/>
                    </a:cubicBezTo>
                    <a:cubicBezTo>
                      <a:pt x="381" y="103"/>
                      <a:pt x="384" y="103"/>
                      <a:pt x="383" y="101"/>
                    </a:cubicBezTo>
                    <a:cubicBezTo>
                      <a:pt x="382" y="100"/>
                      <a:pt x="379" y="100"/>
                      <a:pt x="376" y="100"/>
                    </a:cubicBezTo>
                    <a:cubicBezTo>
                      <a:pt x="373" y="100"/>
                      <a:pt x="370" y="100"/>
                      <a:pt x="368" y="100"/>
                    </a:cubicBezTo>
                    <a:cubicBezTo>
                      <a:pt x="366" y="101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2" y="101"/>
                      <a:pt x="364" y="100"/>
                      <a:pt x="367" y="100"/>
                    </a:cubicBezTo>
                    <a:cubicBezTo>
                      <a:pt x="370" y="100"/>
                      <a:pt x="371" y="99"/>
                      <a:pt x="370" y="99"/>
                    </a:cubicBezTo>
                    <a:cubicBezTo>
                      <a:pt x="369" y="98"/>
                      <a:pt x="369" y="98"/>
                      <a:pt x="369" y="98"/>
                    </a:cubicBezTo>
                    <a:cubicBezTo>
                      <a:pt x="370" y="98"/>
                      <a:pt x="370" y="99"/>
                      <a:pt x="372" y="99"/>
                    </a:cubicBezTo>
                    <a:cubicBezTo>
                      <a:pt x="373" y="99"/>
                      <a:pt x="375" y="99"/>
                      <a:pt x="378" y="99"/>
                    </a:cubicBezTo>
                    <a:cubicBezTo>
                      <a:pt x="380" y="99"/>
                      <a:pt x="382" y="99"/>
                      <a:pt x="384" y="99"/>
                    </a:cubicBezTo>
                    <a:cubicBezTo>
                      <a:pt x="392" y="98"/>
                      <a:pt x="388" y="96"/>
                      <a:pt x="388" y="96"/>
                    </a:cubicBezTo>
                    <a:cubicBezTo>
                      <a:pt x="388" y="96"/>
                      <a:pt x="388" y="96"/>
                      <a:pt x="388" y="97"/>
                    </a:cubicBezTo>
                    <a:cubicBezTo>
                      <a:pt x="390" y="97"/>
                      <a:pt x="392" y="97"/>
                      <a:pt x="393" y="97"/>
                    </a:cubicBezTo>
                    <a:cubicBezTo>
                      <a:pt x="394" y="97"/>
                      <a:pt x="394" y="97"/>
                      <a:pt x="395" y="97"/>
                    </a:cubicBezTo>
                    <a:cubicBezTo>
                      <a:pt x="395" y="97"/>
                      <a:pt x="397" y="96"/>
                      <a:pt x="399" y="96"/>
                    </a:cubicBezTo>
                    <a:cubicBezTo>
                      <a:pt x="401" y="96"/>
                      <a:pt x="402" y="96"/>
                      <a:pt x="404" y="97"/>
                    </a:cubicBezTo>
                    <a:cubicBezTo>
                      <a:pt x="408" y="97"/>
                      <a:pt x="409" y="97"/>
                      <a:pt x="407" y="97"/>
                    </a:cubicBezTo>
                    <a:cubicBezTo>
                      <a:pt x="406" y="97"/>
                      <a:pt x="406" y="97"/>
                      <a:pt x="405" y="97"/>
                    </a:cubicBezTo>
                    <a:cubicBezTo>
                      <a:pt x="405" y="97"/>
                      <a:pt x="405" y="97"/>
                      <a:pt x="405" y="97"/>
                    </a:cubicBezTo>
                    <a:cubicBezTo>
                      <a:pt x="403" y="97"/>
                      <a:pt x="403" y="98"/>
                      <a:pt x="404" y="99"/>
                    </a:cubicBezTo>
                    <a:cubicBezTo>
                      <a:pt x="406" y="99"/>
                      <a:pt x="409" y="100"/>
                      <a:pt x="415" y="100"/>
                    </a:cubicBezTo>
                    <a:cubicBezTo>
                      <a:pt x="416" y="100"/>
                      <a:pt x="417" y="100"/>
                      <a:pt x="418" y="100"/>
                    </a:cubicBezTo>
                    <a:cubicBezTo>
                      <a:pt x="431" y="99"/>
                      <a:pt x="431" y="95"/>
                      <a:pt x="427" y="95"/>
                    </a:cubicBezTo>
                    <a:cubicBezTo>
                      <a:pt x="426" y="95"/>
                      <a:pt x="425" y="95"/>
                      <a:pt x="424" y="95"/>
                    </a:cubicBezTo>
                    <a:cubicBezTo>
                      <a:pt x="422" y="95"/>
                      <a:pt x="420" y="95"/>
                      <a:pt x="420" y="96"/>
                    </a:cubicBezTo>
                    <a:cubicBezTo>
                      <a:pt x="420" y="96"/>
                      <a:pt x="419" y="96"/>
                      <a:pt x="419" y="96"/>
                    </a:cubicBezTo>
                    <a:cubicBezTo>
                      <a:pt x="418" y="96"/>
                      <a:pt x="417" y="96"/>
                      <a:pt x="417" y="95"/>
                    </a:cubicBezTo>
                    <a:cubicBezTo>
                      <a:pt x="416" y="93"/>
                      <a:pt x="417" y="92"/>
                      <a:pt x="418" y="91"/>
                    </a:cubicBezTo>
                    <a:cubicBezTo>
                      <a:pt x="419" y="91"/>
                      <a:pt x="420" y="91"/>
                      <a:pt x="421" y="91"/>
                    </a:cubicBezTo>
                    <a:cubicBezTo>
                      <a:pt x="424" y="91"/>
                      <a:pt x="430" y="92"/>
                      <a:pt x="436" y="92"/>
                    </a:cubicBezTo>
                    <a:cubicBezTo>
                      <a:pt x="437" y="93"/>
                      <a:pt x="438" y="93"/>
                      <a:pt x="439" y="93"/>
                    </a:cubicBezTo>
                    <a:cubicBezTo>
                      <a:pt x="443" y="93"/>
                      <a:pt x="441" y="90"/>
                      <a:pt x="438" y="90"/>
                    </a:cubicBezTo>
                    <a:cubicBezTo>
                      <a:pt x="434" y="90"/>
                      <a:pt x="434" y="88"/>
                      <a:pt x="430" y="87"/>
                    </a:cubicBezTo>
                    <a:cubicBezTo>
                      <a:pt x="429" y="87"/>
                      <a:pt x="428" y="87"/>
                      <a:pt x="427" y="86"/>
                    </a:cubicBezTo>
                    <a:cubicBezTo>
                      <a:pt x="426" y="86"/>
                      <a:pt x="425" y="86"/>
                      <a:pt x="426" y="86"/>
                    </a:cubicBezTo>
                    <a:cubicBezTo>
                      <a:pt x="426" y="86"/>
                      <a:pt x="427" y="86"/>
                      <a:pt x="427" y="86"/>
                    </a:cubicBezTo>
                    <a:cubicBezTo>
                      <a:pt x="427" y="86"/>
                      <a:pt x="428" y="86"/>
                      <a:pt x="428" y="86"/>
                    </a:cubicBezTo>
                    <a:cubicBezTo>
                      <a:pt x="432" y="86"/>
                      <a:pt x="432" y="86"/>
                      <a:pt x="427" y="84"/>
                    </a:cubicBezTo>
                    <a:cubicBezTo>
                      <a:pt x="424" y="83"/>
                      <a:pt x="421" y="83"/>
                      <a:pt x="421" y="83"/>
                    </a:cubicBezTo>
                    <a:cubicBezTo>
                      <a:pt x="421" y="83"/>
                      <a:pt x="421" y="83"/>
                      <a:pt x="421" y="83"/>
                    </a:cubicBezTo>
                    <a:cubicBezTo>
                      <a:pt x="422" y="83"/>
                      <a:pt x="423" y="83"/>
                      <a:pt x="423" y="83"/>
                    </a:cubicBezTo>
                    <a:cubicBezTo>
                      <a:pt x="424" y="83"/>
                      <a:pt x="425" y="83"/>
                      <a:pt x="424" y="83"/>
                    </a:cubicBezTo>
                    <a:cubicBezTo>
                      <a:pt x="424" y="83"/>
                      <a:pt x="424" y="83"/>
                      <a:pt x="424" y="83"/>
                    </a:cubicBezTo>
                    <a:cubicBezTo>
                      <a:pt x="425" y="83"/>
                      <a:pt x="429" y="83"/>
                      <a:pt x="433" y="84"/>
                    </a:cubicBezTo>
                    <a:cubicBezTo>
                      <a:pt x="435" y="85"/>
                      <a:pt x="438" y="86"/>
                      <a:pt x="441" y="86"/>
                    </a:cubicBezTo>
                    <a:cubicBezTo>
                      <a:pt x="443" y="86"/>
                      <a:pt x="444" y="85"/>
                      <a:pt x="445" y="85"/>
                    </a:cubicBezTo>
                    <a:cubicBezTo>
                      <a:pt x="447" y="84"/>
                      <a:pt x="445" y="82"/>
                      <a:pt x="439" y="81"/>
                    </a:cubicBezTo>
                    <a:cubicBezTo>
                      <a:pt x="434" y="80"/>
                      <a:pt x="433" y="80"/>
                      <a:pt x="439" y="80"/>
                    </a:cubicBezTo>
                    <a:cubicBezTo>
                      <a:pt x="444" y="79"/>
                      <a:pt x="440" y="78"/>
                      <a:pt x="434" y="78"/>
                    </a:cubicBezTo>
                    <a:cubicBezTo>
                      <a:pt x="428" y="78"/>
                      <a:pt x="425" y="76"/>
                      <a:pt x="427" y="75"/>
                    </a:cubicBezTo>
                    <a:cubicBezTo>
                      <a:pt x="428" y="74"/>
                      <a:pt x="432" y="74"/>
                      <a:pt x="434" y="73"/>
                    </a:cubicBezTo>
                    <a:cubicBezTo>
                      <a:pt x="437" y="73"/>
                      <a:pt x="438" y="73"/>
                      <a:pt x="437" y="73"/>
                    </a:cubicBezTo>
                    <a:cubicBezTo>
                      <a:pt x="436" y="73"/>
                      <a:pt x="438" y="72"/>
                      <a:pt x="442" y="72"/>
                    </a:cubicBezTo>
                    <a:cubicBezTo>
                      <a:pt x="444" y="72"/>
                      <a:pt x="446" y="72"/>
                      <a:pt x="448" y="73"/>
                    </a:cubicBezTo>
                    <a:cubicBezTo>
                      <a:pt x="451" y="73"/>
                      <a:pt x="454" y="73"/>
                      <a:pt x="457" y="73"/>
                    </a:cubicBezTo>
                    <a:cubicBezTo>
                      <a:pt x="461" y="73"/>
                      <a:pt x="463" y="73"/>
                      <a:pt x="464" y="72"/>
                    </a:cubicBezTo>
                    <a:cubicBezTo>
                      <a:pt x="464" y="70"/>
                      <a:pt x="459" y="69"/>
                      <a:pt x="456" y="69"/>
                    </a:cubicBezTo>
                    <a:cubicBezTo>
                      <a:pt x="456" y="69"/>
                      <a:pt x="456" y="69"/>
                      <a:pt x="455" y="69"/>
                    </a:cubicBezTo>
                    <a:cubicBezTo>
                      <a:pt x="455" y="69"/>
                      <a:pt x="454" y="69"/>
                      <a:pt x="454" y="69"/>
                    </a:cubicBezTo>
                    <a:cubicBezTo>
                      <a:pt x="452" y="69"/>
                      <a:pt x="448" y="69"/>
                      <a:pt x="447" y="68"/>
                    </a:cubicBezTo>
                    <a:cubicBezTo>
                      <a:pt x="446" y="67"/>
                      <a:pt x="448" y="67"/>
                      <a:pt x="451" y="67"/>
                    </a:cubicBezTo>
                    <a:cubicBezTo>
                      <a:pt x="451" y="67"/>
                      <a:pt x="452" y="67"/>
                      <a:pt x="452" y="67"/>
                    </a:cubicBezTo>
                    <a:cubicBezTo>
                      <a:pt x="453" y="67"/>
                      <a:pt x="453" y="67"/>
                      <a:pt x="453" y="67"/>
                    </a:cubicBezTo>
                    <a:cubicBezTo>
                      <a:pt x="454" y="67"/>
                      <a:pt x="451" y="66"/>
                      <a:pt x="447" y="64"/>
                    </a:cubicBezTo>
                    <a:cubicBezTo>
                      <a:pt x="443" y="61"/>
                      <a:pt x="459" y="60"/>
                      <a:pt x="463" y="56"/>
                    </a:cubicBezTo>
                    <a:cubicBezTo>
                      <a:pt x="466" y="54"/>
                      <a:pt x="468" y="51"/>
                      <a:pt x="472" y="49"/>
                    </a:cubicBezTo>
                    <a:cubicBezTo>
                      <a:pt x="477" y="45"/>
                      <a:pt x="480" y="44"/>
                      <a:pt x="478" y="44"/>
                    </a:cubicBezTo>
                    <a:cubicBezTo>
                      <a:pt x="475" y="44"/>
                      <a:pt x="473" y="44"/>
                      <a:pt x="471" y="44"/>
                    </a:cubicBezTo>
                    <a:cubicBezTo>
                      <a:pt x="468" y="44"/>
                      <a:pt x="465" y="44"/>
                      <a:pt x="462" y="44"/>
                    </a:cubicBezTo>
                    <a:cubicBezTo>
                      <a:pt x="460" y="44"/>
                      <a:pt x="458" y="44"/>
                      <a:pt x="457" y="44"/>
                    </a:cubicBezTo>
                    <a:cubicBezTo>
                      <a:pt x="457" y="44"/>
                      <a:pt x="457" y="44"/>
                      <a:pt x="457" y="44"/>
                    </a:cubicBezTo>
                    <a:cubicBezTo>
                      <a:pt x="456" y="44"/>
                      <a:pt x="459" y="43"/>
                      <a:pt x="465" y="42"/>
                    </a:cubicBezTo>
                    <a:cubicBezTo>
                      <a:pt x="464" y="42"/>
                      <a:pt x="464" y="42"/>
                      <a:pt x="464" y="42"/>
                    </a:cubicBezTo>
                    <a:cubicBezTo>
                      <a:pt x="464" y="42"/>
                      <a:pt x="464" y="42"/>
                      <a:pt x="465" y="42"/>
                    </a:cubicBezTo>
                    <a:cubicBezTo>
                      <a:pt x="465" y="42"/>
                      <a:pt x="466" y="42"/>
                      <a:pt x="467" y="42"/>
                    </a:cubicBezTo>
                    <a:cubicBezTo>
                      <a:pt x="467" y="42"/>
                      <a:pt x="467" y="42"/>
                      <a:pt x="468" y="42"/>
                    </a:cubicBezTo>
                    <a:cubicBezTo>
                      <a:pt x="468" y="42"/>
                      <a:pt x="468" y="42"/>
                      <a:pt x="468" y="42"/>
                    </a:cubicBezTo>
                    <a:cubicBezTo>
                      <a:pt x="469" y="42"/>
                      <a:pt x="470" y="42"/>
                      <a:pt x="471" y="42"/>
                    </a:cubicBezTo>
                    <a:cubicBezTo>
                      <a:pt x="472" y="42"/>
                      <a:pt x="473" y="42"/>
                      <a:pt x="474" y="42"/>
                    </a:cubicBezTo>
                    <a:cubicBezTo>
                      <a:pt x="477" y="42"/>
                      <a:pt x="480" y="43"/>
                      <a:pt x="483" y="43"/>
                    </a:cubicBezTo>
                    <a:cubicBezTo>
                      <a:pt x="487" y="43"/>
                      <a:pt x="490" y="42"/>
                      <a:pt x="493" y="41"/>
                    </a:cubicBezTo>
                    <a:cubicBezTo>
                      <a:pt x="498" y="40"/>
                      <a:pt x="490" y="39"/>
                      <a:pt x="481" y="39"/>
                    </a:cubicBezTo>
                    <a:cubicBezTo>
                      <a:pt x="471" y="39"/>
                      <a:pt x="470" y="39"/>
                      <a:pt x="479" y="39"/>
                    </a:cubicBezTo>
                    <a:cubicBezTo>
                      <a:pt x="485" y="39"/>
                      <a:pt x="492" y="39"/>
                      <a:pt x="495" y="38"/>
                    </a:cubicBezTo>
                    <a:cubicBezTo>
                      <a:pt x="496" y="38"/>
                      <a:pt x="499" y="38"/>
                      <a:pt x="502" y="38"/>
                    </a:cubicBezTo>
                    <a:cubicBezTo>
                      <a:pt x="506" y="37"/>
                      <a:pt x="509" y="36"/>
                      <a:pt x="513" y="36"/>
                    </a:cubicBezTo>
                    <a:cubicBezTo>
                      <a:pt x="516" y="35"/>
                      <a:pt x="530" y="33"/>
                      <a:pt x="527" y="29"/>
                    </a:cubicBezTo>
                    <a:cubicBezTo>
                      <a:pt x="526" y="28"/>
                      <a:pt x="521" y="27"/>
                      <a:pt x="510" y="26"/>
                    </a:cubicBezTo>
                    <a:cubicBezTo>
                      <a:pt x="506" y="26"/>
                      <a:pt x="503" y="26"/>
                      <a:pt x="501" y="26"/>
                    </a:cubicBezTo>
                    <a:cubicBezTo>
                      <a:pt x="497" y="26"/>
                      <a:pt x="495" y="26"/>
                      <a:pt x="492" y="26"/>
                    </a:cubicBezTo>
                    <a:cubicBezTo>
                      <a:pt x="484" y="28"/>
                      <a:pt x="477" y="29"/>
                      <a:pt x="476" y="30"/>
                    </a:cubicBezTo>
                    <a:cubicBezTo>
                      <a:pt x="476" y="30"/>
                      <a:pt x="476" y="30"/>
                      <a:pt x="475" y="30"/>
                    </a:cubicBezTo>
                    <a:cubicBezTo>
                      <a:pt x="475" y="30"/>
                      <a:pt x="474" y="30"/>
                      <a:pt x="474" y="29"/>
                    </a:cubicBezTo>
                    <a:cubicBezTo>
                      <a:pt x="474" y="29"/>
                      <a:pt x="473" y="29"/>
                      <a:pt x="473" y="29"/>
                    </a:cubicBezTo>
                    <a:cubicBezTo>
                      <a:pt x="471" y="29"/>
                      <a:pt x="463" y="31"/>
                      <a:pt x="449" y="33"/>
                    </a:cubicBezTo>
                    <a:cubicBezTo>
                      <a:pt x="446" y="34"/>
                      <a:pt x="442" y="34"/>
                      <a:pt x="438" y="35"/>
                    </a:cubicBezTo>
                    <a:cubicBezTo>
                      <a:pt x="432" y="35"/>
                      <a:pt x="427" y="36"/>
                      <a:pt x="425" y="36"/>
                    </a:cubicBezTo>
                    <a:cubicBezTo>
                      <a:pt x="421" y="36"/>
                      <a:pt x="423" y="35"/>
                      <a:pt x="432" y="33"/>
                    </a:cubicBezTo>
                    <a:cubicBezTo>
                      <a:pt x="442" y="32"/>
                      <a:pt x="452" y="30"/>
                      <a:pt x="457" y="28"/>
                    </a:cubicBezTo>
                    <a:cubicBezTo>
                      <a:pt x="461" y="26"/>
                      <a:pt x="462" y="25"/>
                      <a:pt x="460" y="24"/>
                    </a:cubicBezTo>
                    <a:cubicBezTo>
                      <a:pt x="459" y="24"/>
                      <a:pt x="458" y="23"/>
                      <a:pt x="456" y="23"/>
                    </a:cubicBezTo>
                    <a:cubicBezTo>
                      <a:pt x="451" y="23"/>
                      <a:pt x="443" y="25"/>
                      <a:pt x="441" y="26"/>
                    </a:cubicBezTo>
                    <a:cubicBezTo>
                      <a:pt x="438" y="26"/>
                      <a:pt x="436" y="27"/>
                      <a:pt x="434" y="27"/>
                    </a:cubicBezTo>
                    <a:cubicBezTo>
                      <a:pt x="432" y="27"/>
                      <a:pt x="428" y="27"/>
                      <a:pt x="425" y="27"/>
                    </a:cubicBezTo>
                    <a:cubicBezTo>
                      <a:pt x="419" y="27"/>
                      <a:pt x="418" y="26"/>
                      <a:pt x="424" y="25"/>
                    </a:cubicBezTo>
                    <a:cubicBezTo>
                      <a:pt x="429" y="24"/>
                      <a:pt x="433" y="23"/>
                      <a:pt x="429" y="22"/>
                    </a:cubicBezTo>
                    <a:cubicBezTo>
                      <a:pt x="427" y="21"/>
                      <a:pt x="421" y="21"/>
                      <a:pt x="415" y="21"/>
                    </a:cubicBezTo>
                    <a:cubicBezTo>
                      <a:pt x="413" y="21"/>
                      <a:pt x="412" y="21"/>
                      <a:pt x="410" y="21"/>
                    </a:cubicBezTo>
                    <a:cubicBezTo>
                      <a:pt x="399" y="21"/>
                      <a:pt x="384" y="22"/>
                      <a:pt x="377" y="23"/>
                    </a:cubicBezTo>
                    <a:cubicBezTo>
                      <a:pt x="376" y="23"/>
                      <a:pt x="374" y="24"/>
                      <a:pt x="373" y="24"/>
                    </a:cubicBezTo>
                    <a:cubicBezTo>
                      <a:pt x="368" y="24"/>
                      <a:pt x="365" y="22"/>
                      <a:pt x="372" y="22"/>
                    </a:cubicBezTo>
                    <a:cubicBezTo>
                      <a:pt x="381" y="21"/>
                      <a:pt x="387" y="20"/>
                      <a:pt x="386" y="20"/>
                    </a:cubicBezTo>
                    <a:cubicBezTo>
                      <a:pt x="386" y="20"/>
                      <a:pt x="386" y="20"/>
                      <a:pt x="386" y="20"/>
                    </a:cubicBezTo>
                    <a:cubicBezTo>
                      <a:pt x="389" y="20"/>
                      <a:pt x="401" y="20"/>
                      <a:pt x="416" y="20"/>
                    </a:cubicBezTo>
                    <a:cubicBezTo>
                      <a:pt x="416" y="20"/>
                      <a:pt x="417" y="20"/>
                      <a:pt x="417" y="20"/>
                    </a:cubicBezTo>
                    <a:cubicBezTo>
                      <a:pt x="420" y="20"/>
                      <a:pt x="423" y="20"/>
                      <a:pt x="425" y="20"/>
                    </a:cubicBezTo>
                    <a:cubicBezTo>
                      <a:pt x="442" y="20"/>
                      <a:pt x="461" y="20"/>
                      <a:pt x="468" y="18"/>
                    </a:cubicBezTo>
                    <a:cubicBezTo>
                      <a:pt x="472" y="17"/>
                      <a:pt x="473" y="16"/>
                      <a:pt x="466" y="14"/>
                    </a:cubicBezTo>
                    <a:cubicBezTo>
                      <a:pt x="461" y="13"/>
                      <a:pt x="457" y="12"/>
                      <a:pt x="452" y="12"/>
                    </a:cubicBezTo>
                    <a:cubicBezTo>
                      <a:pt x="451" y="12"/>
                      <a:pt x="450" y="12"/>
                      <a:pt x="448" y="12"/>
                    </a:cubicBezTo>
                    <a:cubicBezTo>
                      <a:pt x="447" y="12"/>
                      <a:pt x="446" y="12"/>
                      <a:pt x="444" y="12"/>
                    </a:cubicBezTo>
                    <a:cubicBezTo>
                      <a:pt x="439" y="12"/>
                      <a:pt x="435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2" y="12"/>
                      <a:pt x="432" y="12"/>
                    </a:cubicBezTo>
                    <a:cubicBezTo>
                      <a:pt x="432" y="12"/>
                      <a:pt x="432" y="12"/>
                      <a:pt x="432" y="12"/>
                    </a:cubicBezTo>
                    <a:cubicBezTo>
                      <a:pt x="432" y="12"/>
                      <a:pt x="432" y="12"/>
                      <a:pt x="433" y="12"/>
                    </a:cubicBezTo>
                    <a:cubicBezTo>
                      <a:pt x="434" y="12"/>
                      <a:pt x="434" y="12"/>
                      <a:pt x="434" y="11"/>
                    </a:cubicBezTo>
                    <a:cubicBezTo>
                      <a:pt x="432" y="11"/>
                      <a:pt x="437" y="11"/>
                      <a:pt x="442" y="11"/>
                    </a:cubicBezTo>
                    <a:cubicBezTo>
                      <a:pt x="446" y="11"/>
                      <a:pt x="448" y="10"/>
                      <a:pt x="444" y="9"/>
                    </a:cubicBezTo>
                    <a:cubicBezTo>
                      <a:pt x="442" y="8"/>
                      <a:pt x="441" y="8"/>
                      <a:pt x="439" y="8"/>
                    </a:cubicBezTo>
                    <a:cubicBezTo>
                      <a:pt x="438" y="8"/>
                      <a:pt x="437" y="8"/>
                      <a:pt x="436" y="9"/>
                    </a:cubicBezTo>
                    <a:cubicBezTo>
                      <a:pt x="435" y="9"/>
                      <a:pt x="433" y="9"/>
                      <a:pt x="431" y="9"/>
                    </a:cubicBezTo>
                    <a:cubicBezTo>
                      <a:pt x="430" y="9"/>
                      <a:pt x="429" y="9"/>
                      <a:pt x="428" y="9"/>
                    </a:cubicBezTo>
                    <a:cubicBezTo>
                      <a:pt x="422" y="9"/>
                      <a:pt x="413" y="8"/>
                      <a:pt x="405" y="8"/>
                    </a:cubicBezTo>
                    <a:cubicBezTo>
                      <a:pt x="402" y="8"/>
                      <a:pt x="399" y="8"/>
                      <a:pt x="395" y="8"/>
                    </a:cubicBezTo>
                    <a:cubicBezTo>
                      <a:pt x="386" y="8"/>
                      <a:pt x="378" y="8"/>
                      <a:pt x="372" y="8"/>
                    </a:cubicBezTo>
                    <a:cubicBezTo>
                      <a:pt x="366" y="9"/>
                      <a:pt x="364" y="10"/>
                      <a:pt x="363" y="10"/>
                    </a:cubicBezTo>
                    <a:cubicBezTo>
                      <a:pt x="363" y="10"/>
                      <a:pt x="363" y="10"/>
                      <a:pt x="363" y="10"/>
                    </a:cubicBezTo>
                    <a:cubicBezTo>
                      <a:pt x="363" y="10"/>
                      <a:pt x="363" y="10"/>
                      <a:pt x="363" y="10"/>
                    </a:cubicBezTo>
                    <a:cubicBezTo>
                      <a:pt x="362" y="10"/>
                      <a:pt x="361" y="10"/>
                      <a:pt x="360" y="10"/>
                    </a:cubicBezTo>
                    <a:cubicBezTo>
                      <a:pt x="360" y="10"/>
                      <a:pt x="359" y="10"/>
                      <a:pt x="359" y="10"/>
                    </a:cubicBezTo>
                    <a:cubicBezTo>
                      <a:pt x="357" y="10"/>
                      <a:pt x="357" y="8"/>
                      <a:pt x="365" y="8"/>
                    </a:cubicBezTo>
                    <a:cubicBezTo>
                      <a:pt x="374" y="7"/>
                      <a:pt x="380" y="6"/>
                      <a:pt x="382" y="6"/>
                    </a:cubicBezTo>
                    <a:cubicBezTo>
                      <a:pt x="382" y="6"/>
                      <a:pt x="382" y="6"/>
                      <a:pt x="383" y="6"/>
                    </a:cubicBezTo>
                    <a:cubicBezTo>
                      <a:pt x="386" y="6"/>
                      <a:pt x="397" y="7"/>
                      <a:pt x="410" y="7"/>
                    </a:cubicBezTo>
                    <a:cubicBezTo>
                      <a:pt x="411" y="7"/>
                      <a:pt x="411" y="7"/>
                      <a:pt x="411" y="7"/>
                    </a:cubicBezTo>
                    <a:cubicBezTo>
                      <a:pt x="426" y="7"/>
                      <a:pt x="425" y="3"/>
                      <a:pt x="408" y="2"/>
                    </a:cubicBezTo>
                    <a:cubicBezTo>
                      <a:pt x="403" y="1"/>
                      <a:pt x="398" y="1"/>
                      <a:pt x="393" y="1"/>
                    </a:cubicBezTo>
                    <a:cubicBezTo>
                      <a:pt x="385" y="0"/>
                      <a:pt x="376" y="0"/>
                      <a:pt x="369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05" name="Freeform 165">
                <a:extLst>
                  <a:ext uri="{FF2B5EF4-FFF2-40B4-BE49-F238E27FC236}">
                    <a16:creationId xmlns:a16="http://schemas.microsoft.com/office/drawing/2014/main" id="{F3CF139A-BD13-4863-9185-D9D98B68D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038" y="5329238"/>
                <a:ext cx="15875" cy="1587"/>
              </a:xfrm>
              <a:custGeom>
                <a:avLst/>
                <a:gdLst>
                  <a:gd name="T0" fmla="*/ 6 w 6"/>
                  <a:gd name="T1" fmla="*/ 0 h 1"/>
                  <a:gd name="T2" fmla="*/ 1 w 6"/>
                  <a:gd name="T3" fmla="*/ 1 h 1"/>
                  <a:gd name="T4" fmla="*/ 1 w 6"/>
                  <a:gd name="T5" fmla="*/ 1 h 1"/>
                  <a:gd name="T6" fmla="*/ 3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5" y="0"/>
                      <a:pt x="3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166">
                <a:extLst>
                  <a:ext uri="{FF2B5EF4-FFF2-40B4-BE49-F238E27FC236}">
                    <a16:creationId xmlns:a16="http://schemas.microsoft.com/office/drawing/2014/main" id="{BB11FFC5-4F9D-486C-B9C2-387629901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5067300"/>
                <a:ext cx="7938" cy="7937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2 h 3"/>
                  <a:gd name="T4" fmla="*/ 1 w 3"/>
                  <a:gd name="T5" fmla="*/ 3 h 3"/>
                  <a:gd name="T6" fmla="*/ 1 w 3"/>
                  <a:gd name="T7" fmla="*/ 2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167">
                <a:extLst>
                  <a:ext uri="{FF2B5EF4-FFF2-40B4-BE49-F238E27FC236}">
                    <a16:creationId xmlns:a16="http://schemas.microsoft.com/office/drawing/2014/main" id="{48317CC8-7EB1-4100-B72A-94B30F378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613" y="5322888"/>
                <a:ext cx="9525" cy="3175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  <a:gd name="T8" fmla="*/ 2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168">
                <a:extLst>
                  <a:ext uri="{FF2B5EF4-FFF2-40B4-BE49-F238E27FC236}">
                    <a16:creationId xmlns:a16="http://schemas.microsoft.com/office/drawing/2014/main" id="{968C4E66-04CC-4D7B-9AF9-93EC092E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4354513"/>
                <a:ext cx="15875" cy="0"/>
              </a:xfrm>
              <a:custGeom>
                <a:avLst/>
                <a:gdLst>
                  <a:gd name="T0" fmla="*/ 3 w 6"/>
                  <a:gd name="T1" fmla="*/ 1 w 6"/>
                  <a:gd name="T2" fmla="*/ 2 w 6"/>
                  <a:gd name="T3" fmla="*/ 2 w 6"/>
                  <a:gd name="T4" fmla="*/ 3 w 6"/>
                  <a:gd name="T5" fmla="*/ 5 w 6"/>
                  <a:gd name="T6" fmla="*/ 6 w 6"/>
                  <a:gd name="T7" fmla="*/ 4 w 6"/>
                  <a:gd name="T8" fmla="*/ 3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6">
                    <a:moveTo>
                      <a:pt x="3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170">
                <a:extLst>
                  <a:ext uri="{FF2B5EF4-FFF2-40B4-BE49-F238E27FC236}">
                    <a16:creationId xmlns:a16="http://schemas.microsoft.com/office/drawing/2014/main" id="{4CBACF29-4294-4663-8C1A-28728CB9A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0763" y="4568825"/>
                <a:ext cx="9525" cy="6350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1 w 3"/>
                  <a:gd name="T5" fmla="*/ 2 h 2"/>
                  <a:gd name="T6" fmla="*/ 2 w 3"/>
                  <a:gd name="T7" fmla="*/ 1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2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171">
                <a:extLst>
                  <a:ext uri="{FF2B5EF4-FFF2-40B4-BE49-F238E27FC236}">
                    <a16:creationId xmlns:a16="http://schemas.microsoft.com/office/drawing/2014/main" id="{6672C791-21AD-4B58-AEFE-CCED74576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4487863"/>
                <a:ext cx="15875" cy="3175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1 h 1"/>
                  <a:gd name="T4" fmla="*/ 1 w 6"/>
                  <a:gd name="T5" fmla="*/ 1 h 1"/>
                  <a:gd name="T6" fmla="*/ 2 w 6"/>
                  <a:gd name="T7" fmla="*/ 1 h 1"/>
                  <a:gd name="T8" fmla="*/ 6 w 6"/>
                  <a:gd name="T9" fmla="*/ 0 h 1"/>
                  <a:gd name="T10" fmla="*/ 6 w 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172">
                <a:extLst>
                  <a:ext uri="{FF2B5EF4-FFF2-40B4-BE49-F238E27FC236}">
                    <a16:creationId xmlns:a16="http://schemas.microsoft.com/office/drawing/2014/main" id="{1850743F-AF4E-4734-BE1B-2DF156005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113" y="4618038"/>
                <a:ext cx="26988" cy="6350"/>
              </a:xfrm>
              <a:custGeom>
                <a:avLst/>
                <a:gdLst>
                  <a:gd name="T0" fmla="*/ 4 w 10"/>
                  <a:gd name="T1" fmla="*/ 0 h 2"/>
                  <a:gd name="T2" fmla="*/ 3 w 10"/>
                  <a:gd name="T3" fmla="*/ 2 h 2"/>
                  <a:gd name="T4" fmla="*/ 4 w 10"/>
                  <a:gd name="T5" fmla="*/ 2 h 2"/>
                  <a:gd name="T6" fmla="*/ 10 w 10"/>
                  <a:gd name="T7" fmla="*/ 1 h 2"/>
                  <a:gd name="T8" fmla="*/ 5 w 10"/>
                  <a:gd name="T9" fmla="*/ 0 h 2"/>
                  <a:gd name="T10" fmla="*/ 4 w 10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4" y="0"/>
                    </a:moveTo>
                    <a:cubicBezTo>
                      <a:pt x="1" y="0"/>
                      <a:pt x="0" y="1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7" y="2"/>
                      <a:pt x="10" y="1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173">
                <a:extLst>
                  <a:ext uri="{FF2B5EF4-FFF2-40B4-BE49-F238E27FC236}">
                    <a16:creationId xmlns:a16="http://schemas.microsoft.com/office/drawing/2014/main" id="{D4CFA20C-0718-499F-95CB-2695381E7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313" y="4479925"/>
                <a:ext cx="12700" cy="3175"/>
              </a:xfrm>
              <a:custGeom>
                <a:avLst/>
                <a:gdLst>
                  <a:gd name="T0" fmla="*/ 3 w 5"/>
                  <a:gd name="T1" fmla="*/ 0 h 1"/>
                  <a:gd name="T2" fmla="*/ 1 w 5"/>
                  <a:gd name="T3" fmla="*/ 1 h 1"/>
                  <a:gd name="T4" fmla="*/ 4 w 5"/>
                  <a:gd name="T5" fmla="*/ 1 h 1"/>
                  <a:gd name="T6" fmla="*/ 4 w 5"/>
                  <a:gd name="T7" fmla="*/ 0 h 1"/>
                  <a:gd name="T8" fmla="*/ 3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3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2" y="1"/>
                      <a:pt x="4" y="1"/>
                      <a:pt x="4" y="1"/>
                    </a:cubicBezTo>
                    <a:cubicBezTo>
                      <a:pt x="3" y="1"/>
                      <a:pt x="5" y="1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174">
                <a:extLst>
                  <a:ext uri="{FF2B5EF4-FFF2-40B4-BE49-F238E27FC236}">
                    <a16:creationId xmlns:a16="http://schemas.microsoft.com/office/drawing/2014/main" id="{52534E91-A16E-46D1-A037-4BD7FEC2C7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7113" y="4922838"/>
                <a:ext cx="58738" cy="3175"/>
              </a:xfrm>
              <a:custGeom>
                <a:avLst/>
                <a:gdLst>
                  <a:gd name="T0" fmla="*/ 19 w 22"/>
                  <a:gd name="T1" fmla="*/ 0 h 1"/>
                  <a:gd name="T2" fmla="*/ 8 w 22"/>
                  <a:gd name="T3" fmla="*/ 0 h 1"/>
                  <a:gd name="T4" fmla="*/ 2 w 22"/>
                  <a:gd name="T5" fmla="*/ 1 h 1"/>
                  <a:gd name="T6" fmla="*/ 1 w 22"/>
                  <a:gd name="T7" fmla="*/ 1 h 1"/>
                  <a:gd name="T8" fmla="*/ 0 w 22"/>
                  <a:gd name="T9" fmla="*/ 1 h 1"/>
                  <a:gd name="T10" fmla="*/ 1 w 22"/>
                  <a:gd name="T11" fmla="*/ 1 h 1"/>
                  <a:gd name="T12" fmla="*/ 11 w 22"/>
                  <a:gd name="T13" fmla="*/ 1 h 1"/>
                  <a:gd name="T14" fmla="*/ 20 w 22"/>
                  <a:gd name="T15" fmla="*/ 0 h 1"/>
                  <a:gd name="T16" fmla="*/ 19 w 22"/>
                  <a:gd name="T17" fmla="*/ 0 h 1"/>
                  <a:gd name="T18" fmla="*/ 19 w 22"/>
                  <a:gd name="T19" fmla="*/ 0 h 1"/>
                  <a:gd name="T20" fmla="*/ 19 w 22"/>
                  <a:gd name="T21" fmla="*/ 0 h 1"/>
                  <a:gd name="T22" fmla="*/ 19 w 22"/>
                  <a:gd name="T23" fmla="*/ 0 h 1"/>
                  <a:gd name="T24" fmla="*/ 19 w 22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">
                    <a:moveTo>
                      <a:pt x="19" y="0"/>
                    </a:moveTo>
                    <a:cubicBezTo>
                      <a:pt x="16" y="0"/>
                      <a:pt x="12" y="0"/>
                      <a:pt x="8" y="0"/>
                    </a:cubicBezTo>
                    <a:cubicBezTo>
                      <a:pt x="6" y="0"/>
                      <a:pt x="4" y="0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6" y="1"/>
                      <a:pt x="11" y="1"/>
                    </a:cubicBezTo>
                    <a:cubicBezTo>
                      <a:pt x="18" y="0"/>
                      <a:pt x="22" y="0"/>
                      <a:pt x="20" y="0"/>
                    </a:cubicBezTo>
                    <a:cubicBezTo>
                      <a:pt x="18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175">
                <a:extLst>
                  <a:ext uri="{FF2B5EF4-FFF2-40B4-BE49-F238E27FC236}">
                    <a16:creationId xmlns:a16="http://schemas.microsoft.com/office/drawing/2014/main" id="{6C150E38-B075-4001-B85A-DA47F23C4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625" y="5353050"/>
                <a:ext cx="11113" cy="476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2 w 4"/>
                  <a:gd name="T5" fmla="*/ 2 h 2"/>
                  <a:gd name="T6" fmla="*/ 3 w 4"/>
                  <a:gd name="T7" fmla="*/ 1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176">
                <a:extLst>
                  <a:ext uri="{FF2B5EF4-FFF2-40B4-BE49-F238E27FC236}">
                    <a16:creationId xmlns:a16="http://schemas.microsoft.com/office/drawing/2014/main" id="{C2C97C80-C603-49BB-972C-58261244E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1700" y="4332288"/>
                <a:ext cx="3898900" cy="1554162"/>
              </a:xfrm>
              <a:custGeom>
                <a:avLst/>
                <a:gdLst>
                  <a:gd name="T0" fmla="*/ 667 w 1438"/>
                  <a:gd name="T1" fmla="*/ 267 h 571"/>
                  <a:gd name="T2" fmla="*/ 228 w 1438"/>
                  <a:gd name="T3" fmla="*/ 81 h 571"/>
                  <a:gd name="T4" fmla="*/ 286 w 1438"/>
                  <a:gd name="T5" fmla="*/ 5 h 571"/>
                  <a:gd name="T6" fmla="*/ 184 w 1438"/>
                  <a:gd name="T7" fmla="*/ 33 h 571"/>
                  <a:gd name="T8" fmla="*/ 107 w 1438"/>
                  <a:gd name="T9" fmla="*/ 40 h 571"/>
                  <a:gd name="T10" fmla="*/ 54 w 1438"/>
                  <a:gd name="T11" fmla="*/ 71 h 571"/>
                  <a:gd name="T12" fmla="*/ 108 w 1438"/>
                  <a:gd name="T13" fmla="*/ 94 h 571"/>
                  <a:gd name="T14" fmla="*/ 47 w 1438"/>
                  <a:gd name="T15" fmla="*/ 112 h 571"/>
                  <a:gd name="T16" fmla="*/ 227 w 1438"/>
                  <a:gd name="T17" fmla="*/ 81 h 571"/>
                  <a:gd name="T18" fmla="*/ 245 w 1438"/>
                  <a:gd name="T19" fmla="*/ 85 h 571"/>
                  <a:gd name="T20" fmla="*/ 289 w 1438"/>
                  <a:gd name="T21" fmla="*/ 95 h 571"/>
                  <a:gd name="T22" fmla="*/ 353 w 1438"/>
                  <a:gd name="T23" fmla="*/ 111 h 571"/>
                  <a:gd name="T24" fmla="*/ 375 w 1438"/>
                  <a:gd name="T25" fmla="*/ 131 h 571"/>
                  <a:gd name="T26" fmla="*/ 388 w 1438"/>
                  <a:gd name="T27" fmla="*/ 143 h 571"/>
                  <a:gd name="T28" fmla="*/ 390 w 1438"/>
                  <a:gd name="T29" fmla="*/ 153 h 571"/>
                  <a:gd name="T30" fmla="*/ 410 w 1438"/>
                  <a:gd name="T31" fmla="*/ 161 h 571"/>
                  <a:gd name="T32" fmla="*/ 361 w 1438"/>
                  <a:gd name="T33" fmla="*/ 216 h 571"/>
                  <a:gd name="T34" fmla="*/ 469 w 1438"/>
                  <a:gd name="T35" fmla="*/ 276 h 571"/>
                  <a:gd name="T36" fmla="*/ 656 w 1438"/>
                  <a:gd name="T37" fmla="*/ 312 h 571"/>
                  <a:gd name="T38" fmla="*/ 810 w 1438"/>
                  <a:gd name="T39" fmla="*/ 334 h 571"/>
                  <a:gd name="T40" fmla="*/ 845 w 1438"/>
                  <a:gd name="T41" fmla="*/ 384 h 571"/>
                  <a:gd name="T42" fmla="*/ 995 w 1438"/>
                  <a:gd name="T43" fmla="*/ 537 h 571"/>
                  <a:gd name="T44" fmla="*/ 1018 w 1438"/>
                  <a:gd name="T45" fmla="*/ 559 h 571"/>
                  <a:gd name="T46" fmla="*/ 1034 w 1438"/>
                  <a:gd name="T47" fmla="*/ 564 h 571"/>
                  <a:gd name="T48" fmla="*/ 1050 w 1438"/>
                  <a:gd name="T49" fmla="*/ 570 h 571"/>
                  <a:gd name="T50" fmla="*/ 1174 w 1438"/>
                  <a:gd name="T51" fmla="*/ 502 h 571"/>
                  <a:gd name="T52" fmla="*/ 1363 w 1438"/>
                  <a:gd name="T53" fmla="*/ 440 h 571"/>
                  <a:gd name="T54" fmla="*/ 1315 w 1438"/>
                  <a:gd name="T55" fmla="*/ 376 h 571"/>
                  <a:gd name="T56" fmla="*/ 1225 w 1438"/>
                  <a:gd name="T57" fmla="*/ 369 h 571"/>
                  <a:gd name="T58" fmla="*/ 1123 w 1438"/>
                  <a:gd name="T59" fmla="*/ 338 h 571"/>
                  <a:gd name="T60" fmla="*/ 933 w 1438"/>
                  <a:gd name="T61" fmla="*/ 329 h 571"/>
                  <a:gd name="T62" fmla="*/ 818 w 1438"/>
                  <a:gd name="T63" fmla="*/ 324 h 571"/>
                  <a:gd name="T64" fmla="*/ 770 w 1438"/>
                  <a:gd name="T65" fmla="*/ 292 h 571"/>
                  <a:gd name="T66" fmla="*/ 657 w 1438"/>
                  <a:gd name="T67" fmla="*/ 277 h 571"/>
                  <a:gd name="T68" fmla="*/ 755 w 1438"/>
                  <a:gd name="T69" fmla="*/ 263 h 571"/>
                  <a:gd name="T70" fmla="*/ 813 w 1438"/>
                  <a:gd name="T71" fmla="*/ 261 h 571"/>
                  <a:gd name="T72" fmla="*/ 933 w 1438"/>
                  <a:gd name="T73" fmla="*/ 242 h 571"/>
                  <a:gd name="T74" fmla="*/ 942 w 1438"/>
                  <a:gd name="T75" fmla="*/ 231 h 571"/>
                  <a:gd name="T76" fmla="*/ 983 w 1438"/>
                  <a:gd name="T77" fmla="*/ 218 h 571"/>
                  <a:gd name="T78" fmla="*/ 1099 w 1438"/>
                  <a:gd name="T79" fmla="*/ 199 h 571"/>
                  <a:gd name="T80" fmla="*/ 1107 w 1438"/>
                  <a:gd name="T81" fmla="*/ 187 h 571"/>
                  <a:gd name="T82" fmla="*/ 1227 w 1438"/>
                  <a:gd name="T83" fmla="*/ 168 h 571"/>
                  <a:gd name="T84" fmla="*/ 1180 w 1438"/>
                  <a:gd name="T85" fmla="*/ 162 h 571"/>
                  <a:gd name="T86" fmla="*/ 1196 w 1438"/>
                  <a:gd name="T87" fmla="*/ 156 h 571"/>
                  <a:gd name="T88" fmla="*/ 1181 w 1438"/>
                  <a:gd name="T89" fmla="*/ 147 h 571"/>
                  <a:gd name="T90" fmla="*/ 1168 w 1438"/>
                  <a:gd name="T91" fmla="*/ 135 h 571"/>
                  <a:gd name="T92" fmla="*/ 1103 w 1438"/>
                  <a:gd name="T93" fmla="*/ 133 h 571"/>
                  <a:gd name="T94" fmla="*/ 1055 w 1438"/>
                  <a:gd name="T95" fmla="*/ 113 h 571"/>
                  <a:gd name="T96" fmla="*/ 987 w 1438"/>
                  <a:gd name="T97" fmla="*/ 150 h 571"/>
                  <a:gd name="T98" fmla="*/ 821 w 1438"/>
                  <a:gd name="T99" fmla="*/ 129 h 571"/>
                  <a:gd name="T100" fmla="*/ 873 w 1438"/>
                  <a:gd name="T101" fmla="*/ 106 h 571"/>
                  <a:gd name="T102" fmla="*/ 903 w 1438"/>
                  <a:gd name="T103" fmla="*/ 100 h 571"/>
                  <a:gd name="T104" fmla="*/ 977 w 1438"/>
                  <a:gd name="T105" fmla="*/ 83 h 571"/>
                  <a:gd name="T106" fmla="*/ 1033 w 1438"/>
                  <a:gd name="T107" fmla="*/ 73 h 571"/>
                  <a:gd name="T108" fmla="*/ 957 w 1438"/>
                  <a:gd name="T109" fmla="*/ 68 h 571"/>
                  <a:gd name="T110" fmla="*/ 925 w 1438"/>
                  <a:gd name="T111" fmla="*/ 59 h 571"/>
                  <a:gd name="T112" fmla="*/ 885 w 1438"/>
                  <a:gd name="T113" fmla="*/ 74 h 571"/>
                  <a:gd name="T114" fmla="*/ 868 w 1438"/>
                  <a:gd name="T115" fmla="*/ 69 h 571"/>
                  <a:gd name="T116" fmla="*/ 782 w 1438"/>
                  <a:gd name="T117" fmla="*/ 60 h 571"/>
                  <a:gd name="T118" fmla="*/ 694 w 1438"/>
                  <a:gd name="T119" fmla="*/ 51 h 571"/>
                  <a:gd name="T120" fmla="*/ 580 w 1438"/>
                  <a:gd name="T121" fmla="*/ 34 h 571"/>
                  <a:gd name="T122" fmla="*/ 509 w 1438"/>
                  <a:gd name="T123" fmla="*/ 39 h 571"/>
                  <a:gd name="T124" fmla="*/ 339 w 1438"/>
                  <a:gd name="T125" fmla="*/ 5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8" h="571">
                    <a:moveTo>
                      <a:pt x="104" y="35"/>
                    </a:moveTo>
                    <a:cubicBezTo>
                      <a:pt x="104" y="35"/>
                      <a:pt x="104" y="35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moveTo>
                      <a:pt x="738" y="305"/>
                    </a:moveTo>
                    <a:cubicBezTo>
                      <a:pt x="742" y="305"/>
                      <a:pt x="745" y="305"/>
                      <a:pt x="749" y="305"/>
                    </a:cubicBezTo>
                    <a:cubicBezTo>
                      <a:pt x="745" y="305"/>
                      <a:pt x="742" y="305"/>
                      <a:pt x="738" y="305"/>
                    </a:cubicBezTo>
                    <a:moveTo>
                      <a:pt x="733" y="305"/>
                    </a:moveTo>
                    <a:cubicBezTo>
                      <a:pt x="733" y="305"/>
                      <a:pt x="735" y="305"/>
                      <a:pt x="738" y="305"/>
                    </a:cubicBezTo>
                    <a:cubicBezTo>
                      <a:pt x="735" y="305"/>
                      <a:pt x="733" y="305"/>
                      <a:pt x="733" y="305"/>
                    </a:cubicBezTo>
                    <a:moveTo>
                      <a:pt x="667" y="267"/>
                    </a:moveTo>
                    <a:cubicBezTo>
                      <a:pt x="667" y="267"/>
                      <a:pt x="668" y="267"/>
                      <a:pt x="668" y="267"/>
                    </a:cubicBezTo>
                    <a:cubicBezTo>
                      <a:pt x="668" y="267"/>
                      <a:pt x="668" y="267"/>
                      <a:pt x="668" y="267"/>
                    </a:cubicBezTo>
                    <a:cubicBezTo>
                      <a:pt x="668" y="267"/>
                      <a:pt x="668" y="267"/>
                      <a:pt x="668" y="267"/>
                    </a:cubicBezTo>
                    <a:cubicBezTo>
                      <a:pt x="668" y="267"/>
                      <a:pt x="668" y="267"/>
                      <a:pt x="668" y="267"/>
                    </a:cubicBezTo>
                    <a:cubicBezTo>
                      <a:pt x="667" y="267"/>
                      <a:pt x="667" y="267"/>
                      <a:pt x="667" y="267"/>
                    </a:cubicBezTo>
                    <a:cubicBezTo>
                      <a:pt x="666" y="268"/>
                      <a:pt x="665" y="268"/>
                      <a:pt x="664" y="268"/>
                    </a:cubicBezTo>
                    <a:cubicBezTo>
                      <a:pt x="665" y="268"/>
                      <a:pt x="666" y="268"/>
                      <a:pt x="666" y="267"/>
                    </a:cubicBezTo>
                    <a:cubicBezTo>
                      <a:pt x="667" y="267"/>
                      <a:pt x="667" y="267"/>
                      <a:pt x="667" y="267"/>
                    </a:cubicBezTo>
                    <a:cubicBezTo>
                      <a:pt x="667" y="267"/>
                      <a:pt x="667" y="267"/>
                      <a:pt x="667" y="267"/>
                    </a:cubicBezTo>
                    <a:moveTo>
                      <a:pt x="802" y="259"/>
                    </a:moveTo>
                    <a:cubicBezTo>
                      <a:pt x="802" y="259"/>
                      <a:pt x="802" y="259"/>
                      <a:pt x="802" y="259"/>
                    </a:cubicBezTo>
                    <a:cubicBezTo>
                      <a:pt x="802" y="259"/>
                      <a:pt x="802" y="259"/>
                      <a:pt x="802" y="259"/>
                    </a:cubicBezTo>
                    <a:cubicBezTo>
                      <a:pt x="802" y="259"/>
                      <a:pt x="802" y="259"/>
                      <a:pt x="802" y="259"/>
                    </a:cubicBezTo>
                    <a:cubicBezTo>
                      <a:pt x="802" y="259"/>
                      <a:pt x="802" y="259"/>
                      <a:pt x="802" y="259"/>
                    </a:cubicBezTo>
                    <a:cubicBezTo>
                      <a:pt x="802" y="259"/>
                      <a:pt x="802" y="259"/>
                      <a:pt x="802" y="259"/>
                    </a:cubicBezTo>
                    <a:cubicBezTo>
                      <a:pt x="802" y="259"/>
                      <a:pt x="802" y="259"/>
                      <a:pt x="802" y="259"/>
                    </a:cubicBezTo>
                    <a:moveTo>
                      <a:pt x="414" y="177"/>
                    </a:moveTo>
                    <a:cubicBezTo>
                      <a:pt x="414" y="177"/>
                      <a:pt x="414" y="177"/>
                      <a:pt x="415" y="177"/>
                    </a:cubicBezTo>
                    <a:cubicBezTo>
                      <a:pt x="414" y="177"/>
                      <a:pt x="414" y="177"/>
                      <a:pt x="414" y="177"/>
                    </a:cubicBezTo>
                    <a:cubicBezTo>
                      <a:pt x="414" y="177"/>
                      <a:pt x="414" y="177"/>
                      <a:pt x="414" y="177"/>
                    </a:cubicBezTo>
                    <a:moveTo>
                      <a:pt x="413" y="165"/>
                    </a:moveTo>
                    <a:cubicBezTo>
                      <a:pt x="413" y="165"/>
                      <a:pt x="414" y="165"/>
                      <a:pt x="414" y="165"/>
                    </a:cubicBezTo>
                    <a:cubicBezTo>
                      <a:pt x="414" y="165"/>
                      <a:pt x="414" y="165"/>
                      <a:pt x="415" y="165"/>
                    </a:cubicBezTo>
                    <a:cubicBezTo>
                      <a:pt x="415" y="165"/>
                      <a:pt x="415" y="165"/>
                      <a:pt x="415" y="165"/>
                    </a:cubicBezTo>
                    <a:cubicBezTo>
                      <a:pt x="414" y="165"/>
                      <a:pt x="414" y="165"/>
                      <a:pt x="413" y="165"/>
                    </a:cubicBezTo>
                    <a:moveTo>
                      <a:pt x="190" y="92"/>
                    </a:moveTo>
                    <a:cubicBezTo>
                      <a:pt x="190" y="92"/>
                      <a:pt x="190" y="92"/>
                      <a:pt x="190" y="92"/>
                    </a:cubicBezTo>
                    <a:cubicBezTo>
                      <a:pt x="190" y="92"/>
                      <a:pt x="190" y="92"/>
                      <a:pt x="190" y="92"/>
                    </a:cubicBezTo>
                    <a:cubicBezTo>
                      <a:pt x="190" y="92"/>
                      <a:pt x="190" y="92"/>
                      <a:pt x="190" y="92"/>
                    </a:cubicBezTo>
                    <a:moveTo>
                      <a:pt x="228" y="81"/>
                    </a:moveTo>
                    <a:cubicBezTo>
                      <a:pt x="229" y="81"/>
                      <a:pt x="230" y="81"/>
                      <a:pt x="230" y="81"/>
                    </a:cubicBezTo>
                    <a:cubicBezTo>
                      <a:pt x="231" y="81"/>
                      <a:pt x="230" y="81"/>
                      <a:pt x="228" y="81"/>
                    </a:cubicBezTo>
                    <a:moveTo>
                      <a:pt x="60" y="73"/>
                    </a:moveTo>
                    <a:cubicBezTo>
                      <a:pt x="60" y="73"/>
                      <a:pt x="61" y="73"/>
                      <a:pt x="61" y="73"/>
                    </a:cubicBezTo>
                    <a:cubicBezTo>
                      <a:pt x="62" y="73"/>
                      <a:pt x="64" y="73"/>
                      <a:pt x="65" y="73"/>
                    </a:cubicBezTo>
                    <a:cubicBezTo>
                      <a:pt x="64" y="73"/>
                      <a:pt x="64" y="73"/>
                      <a:pt x="63" y="73"/>
                    </a:cubicBezTo>
                    <a:cubicBezTo>
                      <a:pt x="62" y="73"/>
                      <a:pt x="61" y="73"/>
                      <a:pt x="60" y="73"/>
                    </a:cubicBezTo>
                    <a:moveTo>
                      <a:pt x="65" y="73"/>
                    </a:moveTo>
                    <a:cubicBezTo>
                      <a:pt x="66" y="73"/>
                      <a:pt x="66" y="73"/>
                      <a:pt x="67" y="73"/>
                    </a:cubicBezTo>
                    <a:cubicBezTo>
                      <a:pt x="71" y="73"/>
                      <a:pt x="74" y="72"/>
                      <a:pt x="74" y="72"/>
                    </a:cubicBezTo>
                    <a:cubicBezTo>
                      <a:pt x="75" y="72"/>
                      <a:pt x="74" y="73"/>
                      <a:pt x="73" y="73"/>
                    </a:cubicBezTo>
                    <a:cubicBezTo>
                      <a:pt x="73" y="73"/>
                      <a:pt x="72" y="73"/>
                      <a:pt x="71" y="73"/>
                    </a:cubicBezTo>
                    <a:cubicBezTo>
                      <a:pt x="69" y="73"/>
                      <a:pt x="67" y="73"/>
                      <a:pt x="65" y="73"/>
                    </a:cubicBezTo>
                    <a:moveTo>
                      <a:pt x="333" y="0"/>
                    </a:moveTo>
                    <a:cubicBezTo>
                      <a:pt x="331" y="0"/>
                      <a:pt x="328" y="0"/>
                      <a:pt x="326" y="0"/>
                    </a:cubicBezTo>
                    <a:cubicBezTo>
                      <a:pt x="320" y="1"/>
                      <a:pt x="314" y="1"/>
                      <a:pt x="310" y="1"/>
                    </a:cubicBezTo>
                    <a:cubicBezTo>
                      <a:pt x="306" y="1"/>
                      <a:pt x="304" y="1"/>
                      <a:pt x="305" y="1"/>
                    </a:cubicBezTo>
                    <a:cubicBezTo>
                      <a:pt x="305" y="0"/>
                      <a:pt x="305" y="0"/>
                      <a:pt x="304" y="0"/>
                    </a:cubicBezTo>
                    <a:cubicBezTo>
                      <a:pt x="303" y="0"/>
                      <a:pt x="301" y="0"/>
                      <a:pt x="299" y="1"/>
                    </a:cubicBezTo>
                    <a:cubicBezTo>
                      <a:pt x="295" y="1"/>
                      <a:pt x="294" y="3"/>
                      <a:pt x="290" y="4"/>
                    </a:cubicBezTo>
                    <a:cubicBezTo>
                      <a:pt x="288" y="5"/>
                      <a:pt x="287" y="5"/>
                      <a:pt x="286" y="5"/>
                    </a:cubicBezTo>
                    <a:cubicBezTo>
                      <a:pt x="285" y="5"/>
                      <a:pt x="285" y="5"/>
                      <a:pt x="286" y="5"/>
                    </a:cubicBezTo>
                    <a:cubicBezTo>
                      <a:pt x="287" y="4"/>
                      <a:pt x="284" y="3"/>
                      <a:pt x="278" y="3"/>
                    </a:cubicBezTo>
                    <a:cubicBezTo>
                      <a:pt x="277" y="3"/>
                      <a:pt x="277" y="3"/>
                      <a:pt x="276" y="3"/>
                    </a:cubicBezTo>
                    <a:cubicBezTo>
                      <a:pt x="272" y="3"/>
                      <a:pt x="271" y="3"/>
                      <a:pt x="272" y="3"/>
                    </a:cubicBezTo>
                    <a:cubicBezTo>
                      <a:pt x="273" y="4"/>
                      <a:pt x="259" y="4"/>
                      <a:pt x="246" y="7"/>
                    </a:cubicBezTo>
                    <a:cubicBezTo>
                      <a:pt x="238" y="9"/>
                      <a:pt x="230" y="11"/>
                      <a:pt x="219" y="11"/>
                    </a:cubicBezTo>
                    <a:cubicBezTo>
                      <a:pt x="218" y="11"/>
                      <a:pt x="217" y="12"/>
                      <a:pt x="216" y="12"/>
                    </a:cubicBezTo>
                    <a:cubicBezTo>
                      <a:pt x="212" y="12"/>
                      <a:pt x="208" y="11"/>
                      <a:pt x="205" y="11"/>
                    </a:cubicBezTo>
                    <a:cubicBezTo>
                      <a:pt x="201" y="11"/>
                      <a:pt x="197" y="10"/>
                      <a:pt x="195" y="10"/>
                    </a:cubicBezTo>
                    <a:cubicBezTo>
                      <a:pt x="194" y="10"/>
                      <a:pt x="193" y="10"/>
                      <a:pt x="193" y="10"/>
                    </a:cubicBezTo>
                    <a:cubicBezTo>
                      <a:pt x="189" y="11"/>
                      <a:pt x="186" y="11"/>
                      <a:pt x="183" y="12"/>
                    </a:cubicBezTo>
                    <a:cubicBezTo>
                      <a:pt x="178" y="14"/>
                      <a:pt x="177" y="18"/>
                      <a:pt x="178" y="22"/>
                    </a:cubicBezTo>
                    <a:cubicBezTo>
                      <a:pt x="179" y="26"/>
                      <a:pt x="186" y="29"/>
                      <a:pt x="187" y="29"/>
                    </a:cubicBezTo>
                    <a:cubicBezTo>
                      <a:pt x="187" y="29"/>
                      <a:pt x="188" y="29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9" y="29"/>
                      <a:pt x="191" y="29"/>
                      <a:pt x="192" y="30"/>
                    </a:cubicBezTo>
                    <a:cubicBezTo>
                      <a:pt x="193" y="30"/>
                      <a:pt x="186" y="33"/>
                      <a:pt x="194" y="34"/>
                    </a:cubicBezTo>
                    <a:cubicBezTo>
                      <a:pt x="200" y="34"/>
                      <a:pt x="200" y="36"/>
                      <a:pt x="197" y="36"/>
                    </a:cubicBezTo>
                    <a:cubicBezTo>
                      <a:pt x="196" y="36"/>
                      <a:pt x="194" y="36"/>
                      <a:pt x="192" y="35"/>
                    </a:cubicBezTo>
                    <a:cubicBezTo>
                      <a:pt x="185" y="34"/>
                      <a:pt x="185" y="32"/>
                      <a:pt x="185" y="32"/>
                    </a:cubicBezTo>
                    <a:cubicBezTo>
                      <a:pt x="185" y="32"/>
                      <a:pt x="185" y="32"/>
                      <a:pt x="184" y="33"/>
                    </a:cubicBezTo>
                    <a:cubicBezTo>
                      <a:pt x="182" y="34"/>
                      <a:pt x="190" y="35"/>
                      <a:pt x="189" y="36"/>
                    </a:cubicBezTo>
                    <a:cubicBezTo>
                      <a:pt x="187" y="37"/>
                      <a:pt x="186" y="37"/>
                      <a:pt x="186" y="37"/>
                    </a:cubicBezTo>
                    <a:cubicBezTo>
                      <a:pt x="186" y="37"/>
                      <a:pt x="186" y="37"/>
                      <a:pt x="186" y="37"/>
                    </a:cubicBezTo>
                    <a:cubicBezTo>
                      <a:pt x="187" y="37"/>
                      <a:pt x="186" y="36"/>
                      <a:pt x="185" y="36"/>
                    </a:cubicBezTo>
                    <a:cubicBezTo>
                      <a:pt x="185" y="36"/>
                      <a:pt x="185" y="36"/>
                      <a:pt x="185" y="36"/>
                    </a:cubicBezTo>
                    <a:cubicBezTo>
                      <a:pt x="185" y="36"/>
                      <a:pt x="184" y="36"/>
                      <a:pt x="182" y="37"/>
                    </a:cubicBezTo>
                    <a:cubicBezTo>
                      <a:pt x="180" y="37"/>
                      <a:pt x="177" y="38"/>
                      <a:pt x="174" y="38"/>
                    </a:cubicBezTo>
                    <a:cubicBezTo>
                      <a:pt x="172" y="38"/>
                      <a:pt x="171" y="37"/>
                      <a:pt x="169" y="37"/>
                    </a:cubicBezTo>
                    <a:cubicBezTo>
                      <a:pt x="160" y="36"/>
                      <a:pt x="161" y="34"/>
                      <a:pt x="162" y="32"/>
                    </a:cubicBezTo>
                    <a:cubicBezTo>
                      <a:pt x="163" y="31"/>
                      <a:pt x="162" y="31"/>
                      <a:pt x="159" y="31"/>
                    </a:cubicBezTo>
                    <a:cubicBezTo>
                      <a:pt x="158" y="31"/>
                      <a:pt x="156" y="31"/>
                      <a:pt x="154" y="31"/>
                    </a:cubicBezTo>
                    <a:cubicBezTo>
                      <a:pt x="151" y="32"/>
                      <a:pt x="149" y="32"/>
                      <a:pt x="146" y="32"/>
                    </a:cubicBezTo>
                    <a:cubicBezTo>
                      <a:pt x="145" y="32"/>
                      <a:pt x="14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37" y="32"/>
                      <a:pt x="131" y="32"/>
                      <a:pt x="121" y="33"/>
                    </a:cubicBezTo>
                    <a:cubicBezTo>
                      <a:pt x="111" y="34"/>
                      <a:pt x="105" y="35"/>
                      <a:pt x="104" y="35"/>
                    </a:cubicBezTo>
                    <a:cubicBezTo>
                      <a:pt x="104" y="35"/>
                      <a:pt x="103" y="37"/>
                      <a:pt x="109" y="39"/>
                    </a:cubicBezTo>
                    <a:cubicBezTo>
                      <a:pt x="115" y="40"/>
                      <a:pt x="118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0" y="41"/>
                      <a:pt x="107" y="41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6" y="40"/>
                      <a:pt x="93" y="44"/>
                      <a:pt x="106" y="46"/>
                    </a:cubicBezTo>
                    <a:cubicBezTo>
                      <a:pt x="118" y="47"/>
                      <a:pt x="128" y="48"/>
                      <a:pt x="132" y="48"/>
                    </a:cubicBezTo>
                    <a:cubicBezTo>
                      <a:pt x="132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4" y="48"/>
                    </a:cubicBezTo>
                    <a:cubicBezTo>
                      <a:pt x="134" y="48"/>
                      <a:pt x="135" y="48"/>
                      <a:pt x="135" y="49"/>
                    </a:cubicBezTo>
                    <a:cubicBezTo>
                      <a:pt x="135" y="49"/>
                      <a:pt x="136" y="49"/>
                      <a:pt x="136" y="49"/>
                    </a:cubicBezTo>
                    <a:cubicBezTo>
                      <a:pt x="138" y="49"/>
                      <a:pt x="142" y="48"/>
                      <a:pt x="149" y="47"/>
                    </a:cubicBezTo>
                    <a:cubicBezTo>
                      <a:pt x="152" y="47"/>
                      <a:pt x="155" y="47"/>
                      <a:pt x="157" y="47"/>
                    </a:cubicBezTo>
                    <a:cubicBezTo>
                      <a:pt x="161" y="47"/>
                      <a:pt x="163" y="47"/>
                      <a:pt x="160" y="48"/>
                    </a:cubicBezTo>
                    <a:cubicBezTo>
                      <a:pt x="156" y="49"/>
                      <a:pt x="158" y="54"/>
                      <a:pt x="142" y="56"/>
                    </a:cubicBezTo>
                    <a:cubicBezTo>
                      <a:pt x="134" y="56"/>
                      <a:pt x="125" y="57"/>
                      <a:pt x="117" y="57"/>
                    </a:cubicBezTo>
                    <a:cubicBezTo>
                      <a:pt x="100" y="59"/>
                      <a:pt x="90" y="61"/>
                      <a:pt x="87" y="61"/>
                    </a:cubicBezTo>
                    <a:cubicBezTo>
                      <a:pt x="87" y="61"/>
                      <a:pt x="87" y="61"/>
                      <a:pt x="87" y="61"/>
                    </a:cubicBezTo>
                    <a:cubicBezTo>
                      <a:pt x="86" y="61"/>
                      <a:pt x="85" y="61"/>
                      <a:pt x="85" y="61"/>
                    </a:cubicBezTo>
                    <a:cubicBezTo>
                      <a:pt x="84" y="61"/>
                      <a:pt x="83" y="61"/>
                      <a:pt x="84" y="62"/>
                    </a:cubicBezTo>
                    <a:cubicBezTo>
                      <a:pt x="85" y="62"/>
                      <a:pt x="76" y="62"/>
                      <a:pt x="69" y="63"/>
                    </a:cubicBezTo>
                    <a:cubicBezTo>
                      <a:pt x="63" y="65"/>
                      <a:pt x="58" y="66"/>
                      <a:pt x="58" y="66"/>
                    </a:cubicBezTo>
                    <a:cubicBezTo>
                      <a:pt x="58" y="66"/>
                      <a:pt x="52" y="67"/>
                      <a:pt x="51" y="69"/>
                    </a:cubicBezTo>
                    <a:cubicBezTo>
                      <a:pt x="50" y="70"/>
                      <a:pt x="52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1"/>
                      <a:pt x="55" y="72"/>
                      <a:pt x="54" y="72"/>
                    </a:cubicBezTo>
                    <a:cubicBezTo>
                      <a:pt x="54" y="72"/>
                      <a:pt x="56" y="73"/>
                      <a:pt x="60" y="73"/>
                    </a:cubicBezTo>
                    <a:cubicBezTo>
                      <a:pt x="57" y="73"/>
                      <a:pt x="53" y="74"/>
                      <a:pt x="52" y="75"/>
                    </a:cubicBezTo>
                    <a:cubicBezTo>
                      <a:pt x="49" y="77"/>
                      <a:pt x="57" y="81"/>
                      <a:pt x="65" y="81"/>
                    </a:cubicBezTo>
                    <a:cubicBezTo>
                      <a:pt x="67" y="81"/>
                      <a:pt x="68" y="81"/>
                      <a:pt x="70" y="80"/>
                    </a:cubicBezTo>
                    <a:cubicBezTo>
                      <a:pt x="73" y="79"/>
                      <a:pt x="75" y="79"/>
                      <a:pt x="76" y="79"/>
                    </a:cubicBezTo>
                    <a:cubicBezTo>
                      <a:pt x="77" y="79"/>
                      <a:pt x="76" y="80"/>
                      <a:pt x="72" y="82"/>
                    </a:cubicBezTo>
                    <a:cubicBezTo>
                      <a:pt x="67" y="85"/>
                      <a:pt x="69" y="89"/>
                      <a:pt x="65" y="89"/>
                    </a:cubicBezTo>
                    <a:cubicBezTo>
                      <a:pt x="63" y="90"/>
                      <a:pt x="63" y="90"/>
                      <a:pt x="66" y="90"/>
                    </a:cubicBezTo>
                    <a:cubicBezTo>
                      <a:pt x="67" y="90"/>
                      <a:pt x="69" y="90"/>
                      <a:pt x="70" y="90"/>
                    </a:cubicBezTo>
                    <a:cubicBezTo>
                      <a:pt x="74" y="90"/>
                      <a:pt x="76" y="90"/>
                      <a:pt x="78" y="90"/>
                    </a:cubicBezTo>
                    <a:cubicBezTo>
                      <a:pt x="80" y="90"/>
                      <a:pt x="81" y="90"/>
                      <a:pt x="81" y="90"/>
                    </a:cubicBezTo>
                    <a:cubicBezTo>
                      <a:pt x="82" y="91"/>
                      <a:pt x="87" y="91"/>
                      <a:pt x="88" y="92"/>
                    </a:cubicBezTo>
                    <a:cubicBezTo>
                      <a:pt x="89" y="93"/>
                      <a:pt x="89" y="93"/>
                      <a:pt x="90" y="93"/>
                    </a:cubicBezTo>
                    <a:cubicBezTo>
                      <a:pt x="91" y="93"/>
                      <a:pt x="93" y="93"/>
                      <a:pt x="95" y="92"/>
                    </a:cubicBezTo>
                    <a:cubicBezTo>
                      <a:pt x="96" y="92"/>
                      <a:pt x="97" y="92"/>
                      <a:pt x="97" y="92"/>
                    </a:cubicBezTo>
                    <a:cubicBezTo>
                      <a:pt x="98" y="92"/>
                      <a:pt x="98" y="92"/>
                      <a:pt x="99" y="92"/>
                    </a:cubicBezTo>
                    <a:cubicBezTo>
                      <a:pt x="100" y="93"/>
                      <a:pt x="101" y="93"/>
                      <a:pt x="104" y="93"/>
                    </a:cubicBezTo>
                    <a:cubicBezTo>
                      <a:pt x="105" y="93"/>
                      <a:pt x="105" y="93"/>
                      <a:pt x="106" y="93"/>
                    </a:cubicBezTo>
                    <a:cubicBezTo>
                      <a:pt x="109" y="93"/>
                      <a:pt x="111" y="93"/>
                      <a:pt x="112" y="93"/>
                    </a:cubicBezTo>
                    <a:cubicBezTo>
                      <a:pt x="113" y="93"/>
                      <a:pt x="112" y="93"/>
                      <a:pt x="108" y="94"/>
                    </a:cubicBezTo>
                    <a:cubicBezTo>
                      <a:pt x="103" y="95"/>
                      <a:pt x="100" y="98"/>
                      <a:pt x="96" y="99"/>
                    </a:cubicBezTo>
                    <a:cubicBezTo>
                      <a:pt x="93" y="100"/>
                      <a:pt x="86" y="102"/>
                      <a:pt x="81" y="103"/>
                    </a:cubicBezTo>
                    <a:cubicBezTo>
                      <a:pt x="75" y="104"/>
                      <a:pt x="62" y="105"/>
                      <a:pt x="52" y="107"/>
                    </a:cubicBezTo>
                    <a:cubicBezTo>
                      <a:pt x="42" y="108"/>
                      <a:pt x="38" y="110"/>
                      <a:pt x="37" y="111"/>
                    </a:cubicBezTo>
                    <a:cubicBezTo>
                      <a:pt x="37" y="111"/>
                      <a:pt x="37" y="111"/>
                      <a:pt x="36" y="111"/>
                    </a:cubicBezTo>
                    <a:cubicBezTo>
                      <a:pt x="36" y="111"/>
                      <a:pt x="34" y="110"/>
                      <a:pt x="33" y="110"/>
                    </a:cubicBezTo>
                    <a:cubicBezTo>
                      <a:pt x="31" y="110"/>
                      <a:pt x="29" y="110"/>
                      <a:pt x="27" y="110"/>
                    </a:cubicBezTo>
                    <a:cubicBezTo>
                      <a:pt x="24" y="110"/>
                      <a:pt x="20" y="110"/>
                      <a:pt x="15" y="111"/>
                    </a:cubicBezTo>
                    <a:cubicBezTo>
                      <a:pt x="8" y="113"/>
                      <a:pt x="3" y="114"/>
                      <a:pt x="0" y="115"/>
                    </a:cubicBezTo>
                    <a:cubicBezTo>
                      <a:pt x="1" y="115"/>
                      <a:pt x="1" y="114"/>
                      <a:pt x="1" y="114"/>
                    </a:cubicBezTo>
                    <a:cubicBezTo>
                      <a:pt x="1" y="114"/>
                      <a:pt x="2" y="115"/>
                      <a:pt x="2" y="115"/>
                    </a:cubicBezTo>
                    <a:cubicBezTo>
                      <a:pt x="2" y="115"/>
                      <a:pt x="2" y="115"/>
                      <a:pt x="3" y="115"/>
                    </a:cubicBezTo>
                    <a:cubicBezTo>
                      <a:pt x="3" y="115"/>
                      <a:pt x="4" y="115"/>
                      <a:pt x="5" y="115"/>
                    </a:cubicBezTo>
                    <a:cubicBezTo>
                      <a:pt x="6" y="114"/>
                      <a:pt x="13" y="115"/>
                      <a:pt x="18" y="114"/>
                    </a:cubicBezTo>
                    <a:cubicBezTo>
                      <a:pt x="22" y="113"/>
                      <a:pt x="26" y="113"/>
                      <a:pt x="27" y="113"/>
                    </a:cubicBezTo>
                    <a:cubicBezTo>
                      <a:pt x="27" y="113"/>
                      <a:pt x="27" y="113"/>
                      <a:pt x="26" y="113"/>
                    </a:cubicBezTo>
                    <a:cubicBezTo>
                      <a:pt x="25" y="113"/>
                      <a:pt x="26" y="113"/>
                      <a:pt x="28" y="113"/>
                    </a:cubicBezTo>
                    <a:cubicBezTo>
                      <a:pt x="28" y="113"/>
                      <a:pt x="28" y="113"/>
                      <a:pt x="29" y="113"/>
                    </a:cubicBezTo>
                    <a:cubicBezTo>
                      <a:pt x="31" y="113"/>
                      <a:pt x="36" y="113"/>
                      <a:pt x="41" y="112"/>
                    </a:cubicBezTo>
                    <a:cubicBezTo>
                      <a:pt x="43" y="112"/>
                      <a:pt x="45" y="112"/>
                      <a:pt x="46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6" y="112"/>
                      <a:pt x="46" y="113"/>
                      <a:pt x="47" y="113"/>
                    </a:cubicBezTo>
                    <a:cubicBezTo>
                      <a:pt x="47" y="113"/>
                      <a:pt x="48" y="112"/>
                      <a:pt x="48" y="112"/>
                    </a:cubicBezTo>
                    <a:cubicBezTo>
                      <a:pt x="50" y="112"/>
                      <a:pt x="54" y="111"/>
                      <a:pt x="57" y="110"/>
                    </a:cubicBezTo>
                    <a:cubicBezTo>
                      <a:pt x="60" y="110"/>
                      <a:pt x="62" y="110"/>
                      <a:pt x="63" y="110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110"/>
                      <a:pt x="64" y="110"/>
                      <a:pt x="65" y="110"/>
                    </a:cubicBezTo>
                    <a:cubicBezTo>
                      <a:pt x="65" y="110"/>
                      <a:pt x="66" y="110"/>
                      <a:pt x="66" y="110"/>
                    </a:cubicBezTo>
                    <a:cubicBezTo>
                      <a:pt x="68" y="110"/>
                      <a:pt x="67" y="109"/>
                      <a:pt x="66" y="109"/>
                    </a:cubicBezTo>
                    <a:cubicBezTo>
                      <a:pt x="65" y="109"/>
                      <a:pt x="69" y="109"/>
                      <a:pt x="76" y="108"/>
                    </a:cubicBezTo>
                    <a:cubicBezTo>
                      <a:pt x="84" y="107"/>
                      <a:pt x="91" y="106"/>
                      <a:pt x="96" y="106"/>
                    </a:cubicBezTo>
                    <a:cubicBezTo>
                      <a:pt x="100" y="105"/>
                      <a:pt x="108" y="102"/>
                      <a:pt x="120" y="101"/>
                    </a:cubicBezTo>
                    <a:cubicBezTo>
                      <a:pt x="131" y="100"/>
                      <a:pt x="139" y="99"/>
                      <a:pt x="139" y="99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99"/>
                      <a:pt x="139" y="99"/>
                      <a:pt x="138" y="99"/>
                    </a:cubicBezTo>
                    <a:cubicBezTo>
                      <a:pt x="138" y="99"/>
                      <a:pt x="139" y="98"/>
                      <a:pt x="140" y="98"/>
                    </a:cubicBezTo>
                    <a:cubicBezTo>
                      <a:pt x="142" y="98"/>
                      <a:pt x="144" y="98"/>
                      <a:pt x="143" y="97"/>
                    </a:cubicBezTo>
                    <a:cubicBezTo>
                      <a:pt x="142" y="97"/>
                      <a:pt x="148" y="97"/>
                      <a:pt x="154" y="96"/>
                    </a:cubicBezTo>
                    <a:cubicBezTo>
                      <a:pt x="160" y="94"/>
                      <a:pt x="153" y="91"/>
                      <a:pt x="160" y="91"/>
                    </a:cubicBezTo>
                    <a:cubicBezTo>
                      <a:pt x="168" y="90"/>
                      <a:pt x="174" y="89"/>
                      <a:pt x="178" y="88"/>
                    </a:cubicBezTo>
                    <a:cubicBezTo>
                      <a:pt x="182" y="87"/>
                      <a:pt x="185" y="86"/>
                      <a:pt x="199" y="84"/>
                    </a:cubicBezTo>
                    <a:cubicBezTo>
                      <a:pt x="212" y="82"/>
                      <a:pt x="222" y="82"/>
                      <a:pt x="227" y="81"/>
                    </a:cubicBezTo>
                    <a:cubicBezTo>
                      <a:pt x="228" y="81"/>
                      <a:pt x="228" y="81"/>
                      <a:pt x="228" y="81"/>
                    </a:cubicBezTo>
                    <a:cubicBezTo>
                      <a:pt x="228" y="81"/>
                      <a:pt x="227" y="81"/>
                      <a:pt x="226" y="82"/>
                    </a:cubicBezTo>
                    <a:cubicBezTo>
                      <a:pt x="223" y="83"/>
                      <a:pt x="212" y="83"/>
                      <a:pt x="199" y="86"/>
                    </a:cubicBezTo>
                    <a:cubicBezTo>
                      <a:pt x="187" y="88"/>
                      <a:pt x="188" y="91"/>
                      <a:pt x="190" y="92"/>
                    </a:cubicBezTo>
                    <a:cubicBezTo>
                      <a:pt x="188" y="92"/>
                      <a:pt x="181" y="92"/>
                      <a:pt x="181" y="95"/>
                    </a:cubicBezTo>
                    <a:cubicBezTo>
                      <a:pt x="181" y="95"/>
                      <a:pt x="182" y="96"/>
                      <a:pt x="184" y="96"/>
                    </a:cubicBezTo>
                    <a:cubicBezTo>
                      <a:pt x="189" y="96"/>
                      <a:pt x="200" y="93"/>
                      <a:pt x="204" y="93"/>
                    </a:cubicBezTo>
                    <a:cubicBezTo>
                      <a:pt x="208" y="92"/>
                      <a:pt x="210" y="92"/>
                      <a:pt x="210" y="92"/>
                    </a:cubicBezTo>
                    <a:cubicBezTo>
                      <a:pt x="211" y="92"/>
                      <a:pt x="210" y="92"/>
                      <a:pt x="210" y="92"/>
                    </a:cubicBezTo>
                    <a:cubicBezTo>
                      <a:pt x="210" y="92"/>
                      <a:pt x="210" y="92"/>
                      <a:pt x="210" y="92"/>
                    </a:cubicBezTo>
                    <a:cubicBezTo>
                      <a:pt x="210" y="92"/>
                      <a:pt x="211" y="92"/>
                      <a:pt x="213" y="91"/>
                    </a:cubicBezTo>
                    <a:cubicBezTo>
                      <a:pt x="214" y="91"/>
                      <a:pt x="215" y="91"/>
                      <a:pt x="215" y="91"/>
                    </a:cubicBezTo>
                    <a:cubicBezTo>
                      <a:pt x="216" y="91"/>
                      <a:pt x="216" y="91"/>
                      <a:pt x="215" y="91"/>
                    </a:cubicBezTo>
                    <a:cubicBezTo>
                      <a:pt x="215" y="91"/>
                      <a:pt x="217" y="91"/>
                      <a:pt x="220" y="91"/>
                    </a:cubicBezTo>
                    <a:cubicBezTo>
                      <a:pt x="223" y="91"/>
                      <a:pt x="225" y="91"/>
                      <a:pt x="228" y="91"/>
                    </a:cubicBezTo>
                    <a:cubicBezTo>
                      <a:pt x="234" y="90"/>
                      <a:pt x="235" y="88"/>
                      <a:pt x="233" y="88"/>
                    </a:cubicBezTo>
                    <a:cubicBezTo>
                      <a:pt x="231" y="88"/>
                      <a:pt x="231" y="87"/>
                      <a:pt x="233" y="87"/>
                    </a:cubicBezTo>
                    <a:cubicBezTo>
                      <a:pt x="236" y="87"/>
                      <a:pt x="234" y="86"/>
                      <a:pt x="232" y="86"/>
                    </a:cubicBezTo>
                    <a:cubicBezTo>
                      <a:pt x="231" y="86"/>
                      <a:pt x="234" y="85"/>
                      <a:pt x="239" y="84"/>
                    </a:cubicBezTo>
                    <a:cubicBezTo>
                      <a:pt x="240" y="84"/>
                      <a:pt x="240" y="84"/>
                      <a:pt x="241" y="84"/>
                    </a:cubicBezTo>
                    <a:cubicBezTo>
                      <a:pt x="244" y="84"/>
                      <a:pt x="246" y="85"/>
                      <a:pt x="245" y="85"/>
                    </a:cubicBezTo>
                    <a:cubicBezTo>
                      <a:pt x="244" y="86"/>
                      <a:pt x="244" y="86"/>
                      <a:pt x="245" y="86"/>
                    </a:cubicBezTo>
                    <a:cubicBezTo>
                      <a:pt x="246" y="86"/>
                      <a:pt x="246" y="86"/>
                      <a:pt x="247" y="86"/>
                    </a:cubicBezTo>
                    <a:cubicBezTo>
                      <a:pt x="248" y="86"/>
                      <a:pt x="248" y="86"/>
                      <a:pt x="248" y="86"/>
                    </a:cubicBezTo>
                    <a:cubicBezTo>
                      <a:pt x="249" y="86"/>
                      <a:pt x="249" y="86"/>
                      <a:pt x="248" y="86"/>
                    </a:cubicBezTo>
                    <a:cubicBezTo>
                      <a:pt x="248" y="86"/>
                      <a:pt x="248" y="86"/>
                      <a:pt x="249" y="86"/>
                    </a:cubicBezTo>
                    <a:cubicBezTo>
                      <a:pt x="250" y="86"/>
                      <a:pt x="253" y="86"/>
                      <a:pt x="256" y="86"/>
                    </a:cubicBezTo>
                    <a:cubicBezTo>
                      <a:pt x="258" y="85"/>
                      <a:pt x="259" y="85"/>
                      <a:pt x="260" y="85"/>
                    </a:cubicBezTo>
                    <a:cubicBezTo>
                      <a:pt x="262" y="85"/>
                      <a:pt x="262" y="85"/>
                      <a:pt x="260" y="86"/>
                    </a:cubicBezTo>
                    <a:cubicBezTo>
                      <a:pt x="258" y="86"/>
                      <a:pt x="257" y="87"/>
                      <a:pt x="260" y="87"/>
                    </a:cubicBezTo>
                    <a:cubicBezTo>
                      <a:pt x="262" y="87"/>
                      <a:pt x="261" y="88"/>
                      <a:pt x="259" y="88"/>
                    </a:cubicBezTo>
                    <a:cubicBezTo>
                      <a:pt x="259" y="88"/>
                      <a:pt x="259" y="88"/>
                      <a:pt x="259" y="88"/>
                    </a:cubicBezTo>
                    <a:cubicBezTo>
                      <a:pt x="258" y="88"/>
                      <a:pt x="258" y="88"/>
                      <a:pt x="257" y="88"/>
                    </a:cubicBezTo>
                    <a:cubicBezTo>
                      <a:pt x="256" y="88"/>
                      <a:pt x="256" y="88"/>
                      <a:pt x="257" y="88"/>
                    </a:cubicBezTo>
                    <a:cubicBezTo>
                      <a:pt x="259" y="88"/>
                      <a:pt x="256" y="88"/>
                      <a:pt x="258" y="89"/>
                    </a:cubicBezTo>
                    <a:cubicBezTo>
                      <a:pt x="260" y="89"/>
                      <a:pt x="260" y="89"/>
                      <a:pt x="259" y="90"/>
                    </a:cubicBezTo>
                    <a:cubicBezTo>
                      <a:pt x="258" y="90"/>
                      <a:pt x="262" y="90"/>
                      <a:pt x="268" y="91"/>
                    </a:cubicBezTo>
                    <a:cubicBezTo>
                      <a:pt x="272" y="91"/>
                      <a:pt x="275" y="92"/>
                      <a:pt x="276" y="92"/>
                    </a:cubicBezTo>
                    <a:cubicBezTo>
                      <a:pt x="276" y="92"/>
                      <a:pt x="276" y="92"/>
                      <a:pt x="276" y="92"/>
                    </a:cubicBezTo>
                    <a:cubicBezTo>
                      <a:pt x="277" y="92"/>
                      <a:pt x="277" y="91"/>
                      <a:pt x="277" y="91"/>
                    </a:cubicBezTo>
                    <a:cubicBezTo>
                      <a:pt x="277" y="91"/>
                      <a:pt x="277" y="92"/>
                      <a:pt x="275" y="92"/>
                    </a:cubicBezTo>
                    <a:cubicBezTo>
                      <a:pt x="274" y="93"/>
                      <a:pt x="280" y="94"/>
                      <a:pt x="289" y="95"/>
                    </a:cubicBezTo>
                    <a:cubicBezTo>
                      <a:pt x="299" y="95"/>
                      <a:pt x="306" y="96"/>
                      <a:pt x="304" y="96"/>
                    </a:cubicBezTo>
                    <a:cubicBezTo>
                      <a:pt x="303" y="96"/>
                      <a:pt x="306" y="98"/>
                      <a:pt x="313" y="98"/>
                    </a:cubicBezTo>
                    <a:cubicBezTo>
                      <a:pt x="314" y="98"/>
                      <a:pt x="315" y="98"/>
                      <a:pt x="316" y="98"/>
                    </a:cubicBezTo>
                    <a:cubicBezTo>
                      <a:pt x="317" y="98"/>
                      <a:pt x="318" y="98"/>
                      <a:pt x="319" y="98"/>
                    </a:cubicBezTo>
                    <a:cubicBezTo>
                      <a:pt x="320" y="98"/>
                      <a:pt x="321" y="98"/>
                      <a:pt x="321" y="98"/>
                    </a:cubicBezTo>
                    <a:cubicBezTo>
                      <a:pt x="322" y="98"/>
                      <a:pt x="321" y="98"/>
                      <a:pt x="320" y="99"/>
                    </a:cubicBezTo>
                    <a:cubicBezTo>
                      <a:pt x="318" y="99"/>
                      <a:pt x="316" y="100"/>
                      <a:pt x="318" y="101"/>
                    </a:cubicBezTo>
                    <a:cubicBezTo>
                      <a:pt x="320" y="101"/>
                      <a:pt x="323" y="103"/>
                      <a:pt x="326" y="103"/>
                    </a:cubicBezTo>
                    <a:cubicBezTo>
                      <a:pt x="326" y="103"/>
                      <a:pt x="327" y="103"/>
                      <a:pt x="327" y="103"/>
                    </a:cubicBezTo>
                    <a:cubicBezTo>
                      <a:pt x="328" y="102"/>
                      <a:pt x="328" y="102"/>
                      <a:pt x="329" y="102"/>
                    </a:cubicBezTo>
                    <a:cubicBezTo>
                      <a:pt x="330" y="102"/>
                      <a:pt x="328" y="104"/>
                      <a:pt x="330" y="106"/>
                    </a:cubicBezTo>
                    <a:cubicBezTo>
                      <a:pt x="331" y="108"/>
                      <a:pt x="334" y="108"/>
                      <a:pt x="337" y="108"/>
                    </a:cubicBezTo>
                    <a:cubicBezTo>
                      <a:pt x="340" y="108"/>
                      <a:pt x="342" y="108"/>
                      <a:pt x="342" y="107"/>
                    </a:cubicBezTo>
                    <a:cubicBezTo>
                      <a:pt x="342" y="106"/>
                      <a:pt x="343" y="106"/>
                      <a:pt x="344" y="106"/>
                    </a:cubicBezTo>
                    <a:cubicBezTo>
                      <a:pt x="344" y="106"/>
                      <a:pt x="344" y="106"/>
                      <a:pt x="344" y="106"/>
                    </a:cubicBezTo>
                    <a:cubicBezTo>
                      <a:pt x="345" y="107"/>
                      <a:pt x="347" y="107"/>
                      <a:pt x="348" y="107"/>
                    </a:cubicBezTo>
                    <a:cubicBezTo>
                      <a:pt x="348" y="107"/>
                      <a:pt x="348" y="107"/>
                      <a:pt x="348" y="107"/>
                    </a:cubicBezTo>
                    <a:cubicBezTo>
                      <a:pt x="348" y="107"/>
                      <a:pt x="349" y="107"/>
                      <a:pt x="349" y="107"/>
                    </a:cubicBezTo>
                    <a:cubicBezTo>
                      <a:pt x="349" y="107"/>
                      <a:pt x="349" y="108"/>
                      <a:pt x="349" y="109"/>
                    </a:cubicBezTo>
                    <a:cubicBezTo>
                      <a:pt x="348" y="109"/>
                      <a:pt x="353" y="110"/>
                      <a:pt x="353" y="110"/>
                    </a:cubicBezTo>
                    <a:cubicBezTo>
                      <a:pt x="353" y="111"/>
                      <a:pt x="353" y="111"/>
                      <a:pt x="353" y="111"/>
                    </a:cubicBezTo>
                    <a:cubicBezTo>
                      <a:pt x="354" y="111"/>
                      <a:pt x="358" y="109"/>
                      <a:pt x="359" y="107"/>
                    </a:cubicBezTo>
                    <a:cubicBezTo>
                      <a:pt x="360" y="105"/>
                      <a:pt x="360" y="103"/>
                      <a:pt x="361" y="103"/>
                    </a:cubicBezTo>
                    <a:cubicBezTo>
                      <a:pt x="361" y="103"/>
                      <a:pt x="361" y="103"/>
                      <a:pt x="361" y="103"/>
                    </a:cubicBezTo>
                    <a:cubicBezTo>
                      <a:pt x="361" y="104"/>
                      <a:pt x="362" y="104"/>
                      <a:pt x="362" y="104"/>
                    </a:cubicBezTo>
                    <a:cubicBezTo>
                      <a:pt x="363" y="104"/>
                      <a:pt x="363" y="103"/>
                      <a:pt x="364" y="103"/>
                    </a:cubicBezTo>
                    <a:cubicBezTo>
                      <a:pt x="364" y="103"/>
                      <a:pt x="364" y="103"/>
                      <a:pt x="364" y="103"/>
                    </a:cubicBezTo>
                    <a:cubicBezTo>
                      <a:pt x="365" y="103"/>
                      <a:pt x="362" y="106"/>
                      <a:pt x="362" y="109"/>
                    </a:cubicBezTo>
                    <a:cubicBezTo>
                      <a:pt x="361" y="112"/>
                      <a:pt x="373" y="113"/>
                      <a:pt x="373" y="114"/>
                    </a:cubicBezTo>
                    <a:cubicBezTo>
                      <a:pt x="372" y="115"/>
                      <a:pt x="371" y="116"/>
                      <a:pt x="370" y="116"/>
                    </a:cubicBezTo>
                    <a:cubicBezTo>
                      <a:pt x="369" y="116"/>
                      <a:pt x="369" y="116"/>
                      <a:pt x="369" y="116"/>
                    </a:cubicBezTo>
                    <a:cubicBezTo>
                      <a:pt x="369" y="116"/>
                      <a:pt x="369" y="116"/>
                      <a:pt x="368" y="116"/>
                    </a:cubicBezTo>
                    <a:cubicBezTo>
                      <a:pt x="368" y="116"/>
                      <a:pt x="367" y="116"/>
                      <a:pt x="366" y="117"/>
                    </a:cubicBezTo>
                    <a:cubicBezTo>
                      <a:pt x="365" y="118"/>
                      <a:pt x="366" y="119"/>
                      <a:pt x="368" y="119"/>
                    </a:cubicBezTo>
                    <a:cubicBezTo>
                      <a:pt x="370" y="120"/>
                      <a:pt x="371" y="121"/>
                      <a:pt x="373" y="121"/>
                    </a:cubicBezTo>
                    <a:cubicBezTo>
                      <a:pt x="374" y="122"/>
                      <a:pt x="372" y="123"/>
                      <a:pt x="374" y="124"/>
                    </a:cubicBezTo>
                    <a:cubicBezTo>
                      <a:pt x="377" y="125"/>
                      <a:pt x="374" y="125"/>
                      <a:pt x="370" y="126"/>
                    </a:cubicBezTo>
                    <a:cubicBezTo>
                      <a:pt x="368" y="127"/>
                      <a:pt x="367" y="128"/>
                      <a:pt x="368" y="128"/>
                    </a:cubicBezTo>
                    <a:cubicBezTo>
                      <a:pt x="369" y="128"/>
                      <a:pt x="370" y="128"/>
                      <a:pt x="371" y="127"/>
                    </a:cubicBezTo>
                    <a:cubicBezTo>
                      <a:pt x="373" y="127"/>
                      <a:pt x="374" y="127"/>
                      <a:pt x="375" y="127"/>
                    </a:cubicBezTo>
                    <a:cubicBezTo>
                      <a:pt x="378" y="127"/>
                      <a:pt x="380" y="128"/>
                      <a:pt x="380" y="129"/>
                    </a:cubicBezTo>
                    <a:cubicBezTo>
                      <a:pt x="379" y="130"/>
                      <a:pt x="377" y="131"/>
                      <a:pt x="375" y="131"/>
                    </a:cubicBezTo>
                    <a:cubicBezTo>
                      <a:pt x="373" y="131"/>
                      <a:pt x="373" y="132"/>
                      <a:pt x="375" y="132"/>
                    </a:cubicBezTo>
                    <a:cubicBezTo>
                      <a:pt x="377" y="132"/>
                      <a:pt x="376" y="132"/>
                      <a:pt x="373" y="133"/>
                    </a:cubicBezTo>
                    <a:cubicBezTo>
                      <a:pt x="373" y="133"/>
                      <a:pt x="373" y="133"/>
                      <a:pt x="374" y="133"/>
                    </a:cubicBezTo>
                    <a:cubicBezTo>
                      <a:pt x="376" y="133"/>
                      <a:pt x="380" y="133"/>
                      <a:pt x="383" y="132"/>
                    </a:cubicBezTo>
                    <a:cubicBezTo>
                      <a:pt x="387" y="130"/>
                      <a:pt x="389" y="128"/>
                      <a:pt x="389" y="128"/>
                    </a:cubicBezTo>
                    <a:cubicBezTo>
                      <a:pt x="389" y="128"/>
                      <a:pt x="389" y="128"/>
                      <a:pt x="389" y="128"/>
                    </a:cubicBezTo>
                    <a:cubicBezTo>
                      <a:pt x="390" y="128"/>
                      <a:pt x="388" y="129"/>
                      <a:pt x="386" y="131"/>
                    </a:cubicBezTo>
                    <a:cubicBezTo>
                      <a:pt x="384" y="132"/>
                      <a:pt x="384" y="132"/>
                      <a:pt x="385" y="132"/>
                    </a:cubicBezTo>
                    <a:cubicBezTo>
                      <a:pt x="385" y="132"/>
                      <a:pt x="386" y="132"/>
                      <a:pt x="386" y="132"/>
                    </a:cubicBezTo>
                    <a:cubicBezTo>
                      <a:pt x="388" y="131"/>
                      <a:pt x="390" y="131"/>
                      <a:pt x="391" y="131"/>
                    </a:cubicBezTo>
                    <a:cubicBezTo>
                      <a:pt x="391" y="131"/>
                      <a:pt x="391" y="131"/>
                      <a:pt x="391" y="131"/>
                    </a:cubicBezTo>
                    <a:cubicBezTo>
                      <a:pt x="392" y="131"/>
                      <a:pt x="391" y="131"/>
                      <a:pt x="389" y="132"/>
                    </a:cubicBezTo>
                    <a:cubicBezTo>
                      <a:pt x="387" y="133"/>
                      <a:pt x="382" y="134"/>
                      <a:pt x="379" y="135"/>
                    </a:cubicBezTo>
                    <a:cubicBezTo>
                      <a:pt x="375" y="135"/>
                      <a:pt x="372" y="137"/>
                      <a:pt x="374" y="139"/>
                    </a:cubicBezTo>
                    <a:cubicBezTo>
                      <a:pt x="375" y="140"/>
                      <a:pt x="378" y="141"/>
                      <a:pt x="381" y="141"/>
                    </a:cubicBezTo>
                    <a:cubicBezTo>
                      <a:pt x="382" y="141"/>
                      <a:pt x="383" y="141"/>
                      <a:pt x="384" y="141"/>
                    </a:cubicBezTo>
                    <a:cubicBezTo>
                      <a:pt x="385" y="141"/>
                      <a:pt x="385" y="140"/>
                      <a:pt x="386" y="140"/>
                    </a:cubicBezTo>
                    <a:cubicBezTo>
                      <a:pt x="387" y="140"/>
                      <a:pt x="388" y="141"/>
                      <a:pt x="389" y="142"/>
                    </a:cubicBezTo>
                    <a:cubicBezTo>
                      <a:pt x="391" y="143"/>
                      <a:pt x="392" y="143"/>
                      <a:pt x="390" y="143"/>
                    </a:cubicBezTo>
                    <a:cubicBezTo>
                      <a:pt x="390" y="143"/>
                      <a:pt x="389" y="143"/>
                      <a:pt x="389" y="143"/>
                    </a:cubicBezTo>
                    <a:cubicBezTo>
                      <a:pt x="389" y="143"/>
                      <a:pt x="388" y="143"/>
                      <a:pt x="388" y="143"/>
                    </a:cubicBezTo>
                    <a:cubicBezTo>
                      <a:pt x="385" y="143"/>
                      <a:pt x="384" y="144"/>
                      <a:pt x="385" y="144"/>
                    </a:cubicBezTo>
                    <a:cubicBezTo>
                      <a:pt x="386" y="145"/>
                      <a:pt x="388" y="147"/>
                      <a:pt x="386" y="147"/>
                    </a:cubicBezTo>
                    <a:cubicBezTo>
                      <a:pt x="384" y="148"/>
                      <a:pt x="382" y="148"/>
                      <a:pt x="383" y="148"/>
                    </a:cubicBezTo>
                    <a:cubicBezTo>
                      <a:pt x="383" y="148"/>
                      <a:pt x="383" y="148"/>
                      <a:pt x="384" y="148"/>
                    </a:cubicBezTo>
                    <a:cubicBezTo>
                      <a:pt x="384" y="148"/>
                      <a:pt x="384" y="148"/>
                      <a:pt x="385" y="148"/>
                    </a:cubicBezTo>
                    <a:cubicBezTo>
                      <a:pt x="385" y="148"/>
                      <a:pt x="385" y="149"/>
                      <a:pt x="385" y="149"/>
                    </a:cubicBezTo>
                    <a:cubicBezTo>
                      <a:pt x="385" y="149"/>
                      <a:pt x="385" y="149"/>
                      <a:pt x="386" y="149"/>
                    </a:cubicBezTo>
                    <a:cubicBezTo>
                      <a:pt x="387" y="149"/>
                      <a:pt x="391" y="149"/>
                      <a:pt x="394" y="148"/>
                    </a:cubicBezTo>
                    <a:cubicBezTo>
                      <a:pt x="397" y="148"/>
                      <a:pt x="399" y="147"/>
                      <a:pt x="399" y="147"/>
                    </a:cubicBezTo>
                    <a:cubicBezTo>
                      <a:pt x="400" y="147"/>
                      <a:pt x="400" y="147"/>
                      <a:pt x="399" y="148"/>
                    </a:cubicBezTo>
                    <a:cubicBezTo>
                      <a:pt x="397" y="148"/>
                      <a:pt x="397" y="149"/>
                      <a:pt x="399" y="149"/>
                    </a:cubicBezTo>
                    <a:cubicBezTo>
                      <a:pt x="399" y="149"/>
                      <a:pt x="399" y="149"/>
                      <a:pt x="399" y="149"/>
                    </a:cubicBezTo>
                    <a:cubicBezTo>
                      <a:pt x="399" y="149"/>
                      <a:pt x="399" y="149"/>
                      <a:pt x="399" y="149"/>
                    </a:cubicBezTo>
                    <a:cubicBezTo>
                      <a:pt x="401" y="149"/>
                      <a:pt x="401" y="150"/>
                      <a:pt x="399" y="150"/>
                    </a:cubicBezTo>
                    <a:cubicBezTo>
                      <a:pt x="397" y="150"/>
                      <a:pt x="397" y="151"/>
                      <a:pt x="397" y="151"/>
                    </a:cubicBezTo>
                    <a:cubicBezTo>
                      <a:pt x="397" y="151"/>
                      <a:pt x="397" y="151"/>
                      <a:pt x="397" y="151"/>
                    </a:cubicBezTo>
                    <a:cubicBezTo>
                      <a:pt x="397" y="150"/>
                      <a:pt x="396" y="150"/>
                      <a:pt x="395" y="150"/>
                    </a:cubicBezTo>
                    <a:cubicBezTo>
                      <a:pt x="393" y="150"/>
                      <a:pt x="390" y="151"/>
                      <a:pt x="387" y="151"/>
                    </a:cubicBezTo>
                    <a:cubicBezTo>
                      <a:pt x="384" y="152"/>
                      <a:pt x="385" y="153"/>
                      <a:pt x="388" y="153"/>
                    </a:cubicBezTo>
                    <a:cubicBezTo>
                      <a:pt x="388" y="153"/>
                      <a:pt x="389" y="153"/>
                      <a:pt x="389" y="153"/>
                    </a:cubicBezTo>
                    <a:cubicBezTo>
                      <a:pt x="389" y="153"/>
                      <a:pt x="390" y="153"/>
                      <a:pt x="390" y="153"/>
                    </a:cubicBezTo>
                    <a:cubicBezTo>
                      <a:pt x="392" y="153"/>
                      <a:pt x="390" y="153"/>
                      <a:pt x="387" y="154"/>
                    </a:cubicBezTo>
                    <a:cubicBezTo>
                      <a:pt x="384" y="154"/>
                      <a:pt x="382" y="155"/>
                      <a:pt x="384" y="155"/>
                    </a:cubicBezTo>
                    <a:cubicBezTo>
                      <a:pt x="386" y="155"/>
                      <a:pt x="386" y="155"/>
                      <a:pt x="384" y="155"/>
                    </a:cubicBezTo>
                    <a:cubicBezTo>
                      <a:pt x="381" y="155"/>
                      <a:pt x="382" y="156"/>
                      <a:pt x="385" y="156"/>
                    </a:cubicBezTo>
                    <a:cubicBezTo>
                      <a:pt x="388" y="156"/>
                      <a:pt x="389" y="156"/>
                      <a:pt x="388" y="156"/>
                    </a:cubicBezTo>
                    <a:cubicBezTo>
                      <a:pt x="386" y="156"/>
                      <a:pt x="386" y="156"/>
                      <a:pt x="387" y="156"/>
                    </a:cubicBezTo>
                    <a:cubicBezTo>
                      <a:pt x="389" y="157"/>
                      <a:pt x="388" y="157"/>
                      <a:pt x="387" y="157"/>
                    </a:cubicBezTo>
                    <a:cubicBezTo>
                      <a:pt x="386" y="157"/>
                      <a:pt x="386" y="157"/>
                      <a:pt x="386" y="157"/>
                    </a:cubicBezTo>
                    <a:cubicBezTo>
                      <a:pt x="386" y="157"/>
                      <a:pt x="386" y="157"/>
                      <a:pt x="385" y="157"/>
                    </a:cubicBezTo>
                    <a:cubicBezTo>
                      <a:pt x="384" y="157"/>
                      <a:pt x="385" y="157"/>
                      <a:pt x="388" y="157"/>
                    </a:cubicBezTo>
                    <a:cubicBezTo>
                      <a:pt x="391" y="158"/>
                      <a:pt x="395" y="158"/>
                      <a:pt x="398" y="158"/>
                    </a:cubicBezTo>
                    <a:cubicBezTo>
                      <a:pt x="399" y="158"/>
                      <a:pt x="399" y="158"/>
                      <a:pt x="400" y="158"/>
                    </a:cubicBezTo>
                    <a:cubicBezTo>
                      <a:pt x="401" y="158"/>
                      <a:pt x="401" y="158"/>
                      <a:pt x="401" y="158"/>
                    </a:cubicBezTo>
                    <a:cubicBezTo>
                      <a:pt x="401" y="158"/>
                      <a:pt x="400" y="158"/>
                      <a:pt x="399" y="158"/>
                    </a:cubicBezTo>
                    <a:cubicBezTo>
                      <a:pt x="396" y="159"/>
                      <a:pt x="396" y="160"/>
                      <a:pt x="397" y="160"/>
                    </a:cubicBezTo>
                    <a:cubicBezTo>
                      <a:pt x="397" y="160"/>
                      <a:pt x="398" y="160"/>
                      <a:pt x="398" y="160"/>
                    </a:cubicBezTo>
                    <a:cubicBezTo>
                      <a:pt x="400" y="160"/>
                      <a:pt x="406" y="160"/>
                      <a:pt x="408" y="159"/>
                    </a:cubicBezTo>
                    <a:cubicBezTo>
                      <a:pt x="409" y="159"/>
                      <a:pt x="410" y="159"/>
                      <a:pt x="410" y="159"/>
                    </a:cubicBezTo>
                    <a:cubicBezTo>
                      <a:pt x="411" y="159"/>
                      <a:pt x="410" y="159"/>
                      <a:pt x="410" y="159"/>
                    </a:cubicBezTo>
                    <a:cubicBezTo>
                      <a:pt x="408" y="160"/>
                      <a:pt x="408" y="161"/>
                      <a:pt x="409" y="161"/>
                    </a:cubicBezTo>
                    <a:cubicBezTo>
                      <a:pt x="409" y="161"/>
                      <a:pt x="409" y="161"/>
                      <a:pt x="410" y="161"/>
                    </a:cubicBezTo>
                    <a:cubicBezTo>
                      <a:pt x="410" y="161"/>
                      <a:pt x="410" y="161"/>
                      <a:pt x="410" y="161"/>
                    </a:cubicBezTo>
                    <a:cubicBezTo>
                      <a:pt x="411" y="161"/>
                      <a:pt x="408" y="162"/>
                      <a:pt x="409" y="164"/>
                    </a:cubicBezTo>
                    <a:cubicBezTo>
                      <a:pt x="410" y="164"/>
                      <a:pt x="412" y="165"/>
                      <a:pt x="413" y="165"/>
                    </a:cubicBezTo>
                    <a:cubicBezTo>
                      <a:pt x="413" y="165"/>
                      <a:pt x="413" y="165"/>
                      <a:pt x="413" y="166"/>
                    </a:cubicBezTo>
                    <a:cubicBezTo>
                      <a:pt x="414" y="166"/>
                      <a:pt x="415" y="166"/>
                      <a:pt x="416" y="166"/>
                    </a:cubicBezTo>
                    <a:cubicBezTo>
                      <a:pt x="417" y="166"/>
                      <a:pt x="418" y="166"/>
                      <a:pt x="419" y="166"/>
                    </a:cubicBezTo>
                    <a:cubicBezTo>
                      <a:pt x="419" y="166"/>
                      <a:pt x="419" y="166"/>
                      <a:pt x="419" y="166"/>
                    </a:cubicBezTo>
                    <a:cubicBezTo>
                      <a:pt x="421" y="166"/>
                      <a:pt x="424" y="169"/>
                      <a:pt x="424" y="172"/>
                    </a:cubicBezTo>
                    <a:cubicBezTo>
                      <a:pt x="425" y="175"/>
                      <a:pt x="417" y="177"/>
                      <a:pt x="415" y="177"/>
                    </a:cubicBezTo>
                    <a:cubicBezTo>
                      <a:pt x="416" y="177"/>
                      <a:pt x="416" y="177"/>
                      <a:pt x="417" y="176"/>
                    </a:cubicBezTo>
                    <a:cubicBezTo>
                      <a:pt x="418" y="176"/>
                      <a:pt x="418" y="175"/>
                      <a:pt x="418" y="175"/>
                    </a:cubicBezTo>
                    <a:cubicBezTo>
                      <a:pt x="418" y="175"/>
                      <a:pt x="417" y="175"/>
                      <a:pt x="417" y="175"/>
                    </a:cubicBezTo>
                    <a:cubicBezTo>
                      <a:pt x="416" y="175"/>
                      <a:pt x="416" y="176"/>
                      <a:pt x="415" y="176"/>
                    </a:cubicBezTo>
                    <a:cubicBezTo>
                      <a:pt x="415" y="176"/>
                      <a:pt x="415" y="175"/>
                      <a:pt x="416" y="175"/>
                    </a:cubicBezTo>
                    <a:cubicBezTo>
                      <a:pt x="417" y="174"/>
                      <a:pt x="414" y="174"/>
                      <a:pt x="408" y="173"/>
                    </a:cubicBezTo>
                    <a:cubicBezTo>
                      <a:pt x="407" y="173"/>
                      <a:pt x="406" y="172"/>
                      <a:pt x="405" y="172"/>
                    </a:cubicBezTo>
                    <a:cubicBezTo>
                      <a:pt x="400" y="172"/>
                      <a:pt x="395" y="174"/>
                      <a:pt x="395" y="177"/>
                    </a:cubicBezTo>
                    <a:cubicBezTo>
                      <a:pt x="395" y="180"/>
                      <a:pt x="396" y="183"/>
                      <a:pt x="400" y="184"/>
                    </a:cubicBezTo>
                    <a:cubicBezTo>
                      <a:pt x="403" y="184"/>
                      <a:pt x="391" y="184"/>
                      <a:pt x="384" y="188"/>
                    </a:cubicBezTo>
                    <a:cubicBezTo>
                      <a:pt x="375" y="193"/>
                      <a:pt x="369" y="200"/>
                      <a:pt x="366" y="203"/>
                    </a:cubicBezTo>
                    <a:cubicBezTo>
                      <a:pt x="364" y="206"/>
                      <a:pt x="360" y="211"/>
                      <a:pt x="361" y="216"/>
                    </a:cubicBezTo>
                    <a:cubicBezTo>
                      <a:pt x="363" y="220"/>
                      <a:pt x="372" y="223"/>
                      <a:pt x="373" y="223"/>
                    </a:cubicBezTo>
                    <a:cubicBezTo>
                      <a:pt x="373" y="223"/>
                      <a:pt x="373" y="223"/>
                      <a:pt x="373" y="223"/>
                    </a:cubicBezTo>
                    <a:cubicBezTo>
                      <a:pt x="373" y="222"/>
                      <a:pt x="373" y="222"/>
                      <a:pt x="374" y="222"/>
                    </a:cubicBezTo>
                    <a:cubicBezTo>
                      <a:pt x="375" y="222"/>
                      <a:pt x="376" y="222"/>
                      <a:pt x="377" y="222"/>
                    </a:cubicBezTo>
                    <a:cubicBezTo>
                      <a:pt x="379" y="223"/>
                      <a:pt x="380" y="223"/>
                      <a:pt x="379" y="223"/>
                    </a:cubicBezTo>
                    <a:cubicBezTo>
                      <a:pt x="379" y="223"/>
                      <a:pt x="378" y="223"/>
                      <a:pt x="378" y="223"/>
                    </a:cubicBezTo>
                    <a:cubicBezTo>
                      <a:pt x="378" y="223"/>
                      <a:pt x="378" y="223"/>
                      <a:pt x="378" y="223"/>
                    </a:cubicBezTo>
                    <a:cubicBezTo>
                      <a:pt x="376" y="223"/>
                      <a:pt x="375" y="223"/>
                      <a:pt x="376" y="224"/>
                    </a:cubicBezTo>
                    <a:cubicBezTo>
                      <a:pt x="377" y="224"/>
                      <a:pt x="377" y="225"/>
                      <a:pt x="376" y="225"/>
                    </a:cubicBezTo>
                    <a:cubicBezTo>
                      <a:pt x="376" y="225"/>
                      <a:pt x="376" y="225"/>
                      <a:pt x="376" y="224"/>
                    </a:cubicBezTo>
                    <a:cubicBezTo>
                      <a:pt x="375" y="224"/>
                      <a:pt x="375" y="224"/>
                      <a:pt x="375" y="224"/>
                    </a:cubicBezTo>
                    <a:cubicBezTo>
                      <a:pt x="374" y="224"/>
                      <a:pt x="373" y="227"/>
                      <a:pt x="375" y="230"/>
                    </a:cubicBezTo>
                    <a:cubicBezTo>
                      <a:pt x="376" y="231"/>
                      <a:pt x="378" y="233"/>
                      <a:pt x="382" y="235"/>
                    </a:cubicBezTo>
                    <a:cubicBezTo>
                      <a:pt x="389" y="239"/>
                      <a:pt x="384" y="237"/>
                      <a:pt x="394" y="239"/>
                    </a:cubicBezTo>
                    <a:cubicBezTo>
                      <a:pt x="399" y="240"/>
                      <a:pt x="411" y="241"/>
                      <a:pt x="414" y="242"/>
                    </a:cubicBezTo>
                    <a:cubicBezTo>
                      <a:pt x="421" y="244"/>
                      <a:pt x="433" y="253"/>
                      <a:pt x="441" y="259"/>
                    </a:cubicBezTo>
                    <a:cubicBezTo>
                      <a:pt x="446" y="263"/>
                      <a:pt x="446" y="267"/>
                      <a:pt x="443" y="267"/>
                    </a:cubicBezTo>
                    <a:cubicBezTo>
                      <a:pt x="443" y="267"/>
                      <a:pt x="443" y="267"/>
                      <a:pt x="443" y="267"/>
                    </a:cubicBezTo>
                    <a:cubicBezTo>
                      <a:pt x="443" y="267"/>
                      <a:pt x="443" y="267"/>
                      <a:pt x="443" y="267"/>
                    </a:cubicBezTo>
                    <a:cubicBezTo>
                      <a:pt x="440" y="267"/>
                      <a:pt x="440" y="268"/>
                      <a:pt x="446" y="270"/>
                    </a:cubicBezTo>
                    <a:cubicBezTo>
                      <a:pt x="452" y="271"/>
                      <a:pt x="464" y="273"/>
                      <a:pt x="469" y="276"/>
                    </a:cubicBezTo>
                    <a:cubicBezTo>
                      <a:pt x="472" y="278"/>
                      <a:pt x="475" y="280"/>
                      <a:pt x="483" y="282"/>
                    </a:cubicBezTo>
                    <a:cubicBezTo>
                      <a:pt x="490" y="284"/>
                      <a:pt x="494" y="285"/>
                      <a:pt x="496" y="285"/>
                    </a:cubicBezTo>
                    <a:cubicBezTo>
                      <a:pt x="496" y="285"/>
                      <a:pt x="496" y="285"/>
                      <a:pt x="496" y="285"/>
                    </a:cubicBezTo>
                    <a:cubicBezTo>
                      <a:pt x="506" y="285"/>
                      <a:pt x="485" y="279"/>
                      <a:pt x="483" y="276"/>
                    </a:cubicBezTo>
                    <a:cubicBezTo>
                      <a:pt x="481" y="273"/>
                      <a:pt x="478" y="271"/>
                      <a:pt x="477" y="271"/>
                    </a:cubicBezTo>
                    <a:cubicBezTo>
                      <a:pt x="477" y="271"/>
                      <a:pt x="477" y="271"/>
                      <a:pt x="477" y="271"/>
                    </a:cubicBezTo>
                    <a:cubicBezTo>
                      <a:pt x="477" y="271"/>
                      <a:pt x="477" y="271"/>
                      <a:pt x="477" y="271"/>
                    </a:cubicBezTo>
                    <a:cubicBezTo>
                      <a:pt x="476" y="271"/>
                      <a:pt x="470" y="268"/>
                      <a:pt x="463" y="264"/>
                    </a:cubicBezTo>
                    <a:cubicBezTo>
                      <a:pt x="459" y="262"/>
                      <a:pt x="456" y="260"/>
                      <a:pt x="453" y="258"/>
                    </a:cubicBezTo>
                    <a:cubicBezTo>
                      <a:pt x="449" y="255"/>
                      <a:pt x="452" y="252"/>
                      <a:pt x="456" y="252"/>
                    </a:cubicBezTo>
                    <a:cubicBezTo>
                      <a:pt x="457" y="252"/>
                      <a:pt x="458" y="252"/>
                      <a:pt x="460" y="253"/>
                    </a:cubicBezTo>
                    <a:cubicBezTo>
                      <a:pt x="463" y="253"/>
                      <a:pt x="465" y="254"/>
                      <a:pt x="468" y="256"/>
                    </a:cubicBezTo>
                    <a:cubicBezTo>
                      <a:pt x="473" y="258"/>
                      <a:pt x="473" y="260"/>
                      <a:pt x="477" y="263"/>
                    </a:cubicBezTo>
                    <a:cubicBezTo>
                      <a:pt x="482" y="265"/>
                      <a:pt x="487" y="267"/>
                      <a:pt x="492" y="268"/>
                    </a:cubicBezTo>
                    <a:cubicBezTo>
                      <a:pt x="502" y="271"/>
                      <a:pt x="505" y="275"/>
                      <a:pt x="513" y="277"/>
                    </a:cubicBezTo>
                    <a:cubicBezTo>
                      <a:pt x="517" y="279"/>
                      <a:pt x="524" y="280"/>
                      <a:pt x="526" y="281"/>
                    </a:cubicBezTo>
                    <a:cubicBezTo>
                      <a:pt x="533" y="283"/>
                      <a:pt x="539" y="285"/>
                      <a:pt x="543" y="288"/>
                    </a:cubicBezTo>
                    <a:cubicBezTo>
                      <a:pt x="550" y="291"/>
                      <a:pt x="545" y="299"/>
                      <a:pt x="560" y="301"/>
                    </a:cubicBezTo>
                    <a:cubicBezTo>
                      <a:pt x="571" y="303"/>
                      <a:pt x="584" y="304"/>
                      <a:pt x="588" y="305"/>
                    </a:cubicBezTo>
                    <a:cubicBezTo>
                      <a:pt x="607" y="307"/>
                      <a:pt x="625" y="311"/>
                      <a:pt x="646" y="312"/>
                    </a:cubicBezTo>
                    <a:cubicBezTo>
                      <a:pt x="649" y="312"/>
                      <a:pt x="653" y="312"/>
                      <a:pt x="656" y="312"/>
                    </a:cubicBezTo>
                    <a:cubicBezTo>
                      <a:pt x="668" y="312"/>
                      <a:pt x="676" y="311"/>
                      <a:pt x="675" y="311"/>
                    </a:cubicBezTo>
                    <a:cubicBezTo>
                      <a:pt x="674" y="311"/>
                      <a:pt x="675" y="311"/>
                      <a:pt x="677" y="311"/>
                    </a:cubicBezTo>
                    <a:cubicBezTo>
                      <a:pt x="677" y="311"/>
                      <a:pt x="677" y="311"/>
                      <a:pt x="677" y="311"/>
                    </a:cubicBezTo>
                    <a:cubicBezTo>
                      <a:pt x="679" y="311"/>
                      <a:pt x="682" y="311"/>
                      <a:pt x="684" y="311"/>
                    </a:cubicBezTo>
                    <a:cubicBezTo>
                      <a:pt x="686" y="312"/>
                      <a:pt x="686" y="312"/>
                      <a:pt x="687" y="312"/>
                    </a:cubicBezTo>
                    <a:cubicBezTo>
                      <a:pt x="687" y="312"/>
                      <a:pt x="687" y="312"/>
                      <a:pt x="686" y="312"/>
                    </a:cubicBezTo>
                    <a:cubicBezTo>
                      <a:pt x="686" y="312"/>
                      <a:pt x="686" y="312"/>
                      <a:pt x="685" y="312"/>
                    </a:cubicBezTo>
                    <a:cubicBezTo>
                      <a:pt x="685" y="311"/>
                      <a:pt x="685" y="311"/>
                      <a:pt x="685" y="311"/>
                    </a:cubicBezTo>
                    <a:cubicBezTo>
                      <a:pt x="685" y="311"/>
                      <a:pt x="685" y="311"/>
                      <a:pt x="685" y="312"/>
                    </a:cubicBezTo>
                    <a:cubicBezTo>
                      <a:pt x="686" y="312"/>
                      <a:pt x="686" y="312"/>
                      <a:pt x="686" y="312"/>
                    </a:cubicBezTo>
                    <a:cubicBezTo>
                      <a:pt x="689" y="312"/>
                      <a:pt x="692" y="313"/>
                      <a:pt x="697" y="315"/>
                    </a:cubicBezTo>
                    <a:cubicBezTo>
                      <a:pt x="703" y="316"/>
                      <a:pt x="708" y="317"/>
                      <a:pt x="714" y="318"/>
                    </a:cubicBezTo>
                    <a:cubicBezTo>
                      <a:pt x="720" y="319"/>
                      <a:pt x="727" y="319"/>
                      <a:pt x="733" y="320"/>
                    </a:cubicBezTo>
                    <a:cubicBezTo>
                      <a:pt x="743" y="320"/>
                      <a:pt x="755" y="321"/>
                      <a:pt x="761" y="321"/>
                    </a:cubicBezTo>
                    <a:cubicBezTo>
                      <a:pt x="762" y="321"/>
                      <a:pt x="763" y="321"/>
                      <a:pt x="763" y="321"/>
                    </a:cubicBezTo>
                    <a:cubicBezTo>
                      <a:pt x="763" y="321"/>
                      <a:pt x="763" y="321"/>
                      <a:pt x="764" y="321"/>
                    </a:cubicBezTo>
                    <a:cubicBezTo>
                      <a:pt x="769" y="321"/>
                      <a:pt x="775" y="325"/>
                      <a:pt x="782" y="328"/>
                    </a:cubicBezTo>
                    <a:cubicBezTo>
                      <a:pt x="789" y="331"/>
                      <a:pt x="796" y="333"/>
                      <a:pt x="798" y="333"/>
                    </a:cubicBezTo>
                    <a:cubicBezTo>
                      <a:pt x="798" y="333"/>
                      <a:pt x="798" y="332"/>
                      <a:pt x="798" y="332"/>
                    </a:cubicBezTo>
                    <a:cubicBezTo>
                      <a:pt x="798" y="332"/>
                      <a:pt x="798" y="332"/>
                      <a:pt x="799" y="332"/>
                    </a:cubicBezTo>
                    <a:cubicBezTo>
                      <a:pt x="801" y="332"/>
                      <a:pt x="805" y="333"/>
                      <a:pt x="810" y="334"/>
                    </a:cubicBezTo>
                    <a:cubicBezTo>
                      <a:pt x="814" y="336"/>
                      <a:pt x="817" y="337"/>
                      <a:pt x="821" y="338"/>
                    </a:cubicBezTo>
                    <a:cubicBezTo>
                      <a:pt x="821" y="338"/>
                      <a:pt x="821" y="338"/>
                      <a:pt x="821" y="338"/>
                    </a:cubicBezTo>
                    <a:cubicBezTo>
                      <a:pt x="821" y="338"/>
                      <a:pt x="820" y="337"/>
                      <a:pt x="819" y="337"/>
                    </a:cubicBezTo>
                    <a:cubicBezTo>
                      <a:pt x="819" y="337"/>
                      <a:pt x="819" y="337"/>
                      <a:pt x="820" y="337"/>
                    </a:cubicBezTo>
                    <a:cubicBezTo>
                      <a:pt x="820" y="337"/>
                      <a:pt x="826" y="338"/>
                      <a:pt x="833" y="338"/>
                    </a:cubicBezTo>
                    <a:cubicBezTo>
                      <a:pt x="842" y="339"/>
                      <a:pt x="851" y="340"/>
                      <a:pt x="851" y="340"/>
                    </a:cubicBezTo>
                    <a:cubicBezTo>
                      <a:pt x="851" y="341"/>
                      <a:pt x="852" y="341"/>
                      <a:pt x="854" y="341"/>
                    </a:cubicBezTo>
                    <a:cubicBezTo>
                      <a:pt x="855" y="341"/>
                      <a:pt x="855" y="341"/>
                      <a:pt x="856" y="341"/>
                    </a:cubicBezTo>
                    <a:cubicBezTo>
                      <a:pt x="859" y="341"/>
                      <a:pt x="856" y="337"/>
                      <a:pt x="867" y="336"/>
                    </a:cubicBezTo>
                    <a:cubicBezTo>
                      <a:pt x="868" y="336"/>
                      <a:pt x="869" y="336"/>
                      <a:pt x="870" y="336"/>
                    </a:cubicBezTo>
                    <a:cubicBezTo>
                      <a:pt x="879" y="336"/>
                      <a:pt x="886" y="340"/>
                      <a:pt x="889" y="343"/>
                    </a:cubicBezTo>
                    <a:cubicBezTo>
                      <a:pt x="892" y="346"/>
                      <a:pt x="895" y="348"/>
                      <a:pt x="895" y="350"/>
                    </a:cubicBezTo>
                    <a:cubicBezTo>
                      <a:pt x="895" y="352"/>
                      <a:pt x="891" y="356"/>
                      <a:pt x="883" y="359"/>
                    </a:cubicBezTo>
                    <a:cubicBezTo>
                      <a:pt x="873" y="363"/>
                      <a:pt x="855" y="367"/>
                      <a:pt x="852" y="371"/>
                    </a:cubicBezTo>
                    <a:cubicBezTo>
                      <a:pt x="849" y="375"/>
                      <a:pt x="861" y="374"/>
                      <a:pt x="861" y="374"/>
                    </a:cubicBezTo>
                    <a:cubicBezTo>
                      <a:pt x="861" y="375"/>
                      <a:pt x="861" y="375"/>
                      <a:pt x="862" y="375"/>
                    </a:cubicBezTo>
                    <a:cubicBezTo>
                      <a:pt x="862" y="375"/>
                      <a:pt x="862" y="375"/>
                      <a:pt x="862" y="375"/>
                    </a:cubicBezTo>
                    <a:cubicBezTo>
                      <a:pt x="862" y="375"/>
                      <a:pt x="862" y="375"/>
                      <a:pt x="862" y="375"/>
                    </a:cubicBezTo>
                    <a:cubicBezTo>
                      <a:pt x="862" y="375"/>
                      <a:pt x="865" y="377"/>
                      <a:pt x="858" y="378"/>
                    </a:cubicBezTo>
                    <a:cubicBezTo>
                      <a:pt x="853" y="378"/>
                      <a:pt x="848" y="379"/>
                      <a:pt x="845" y="380"/>
                    </a:cubicBezTo>
                    <a:cubicBezTo>
                      <a:pt x="843" y="382"/>
                      <a:pt x="844" y="383"/>
                      <a:pt x="845" y="384"/>
                    </a:cubicBezTo>
                    <a:cubicBezTo>
                      <a:pt x="847" y="385"/>
                      <a:pt x="857" y="389"/>
                      <a:pt x="867" y="392"/>
                    </a:cubicBezTo>
                    <a:cubicBezTo>
                      <a:pt x="884" y="399"/>
                      <a:pt x="896" y="408"/>
                      <a:pt x="911" y="414"/>
                    </a:cubicBezTo>
                    <a:cubicBezTo>
                      <a:pt x="921" y="417"/>
                      <a:pt x="945" y="421"/>
                      <a:pt x="961" y="423"/>
                    </a:cubicBezTo>
                    <a:cubicBezTo>
                      <a:pt x="972" y="425"/>
                      <a:pt x="982" y="426"/>
                      <a:pt x="988" y="429"/>
                    </a:cubicBezTo>
                    <a:cubicBezTo>
                      <a:pt x="993" y="431"/>
                      <a:pt x="993" y="435"/>
                      <a:pt x="993" y="439"/>
                    </a:cubicBezTo>
                    <a:cubicBezTo>
                      <a:pt x="992" y="444"/>
                      <a:pt x="994" y="451"/>
                      <a:pt x="993" y="456"/>
                    </a:cubicBezTo>
                    <a:cubicBezTo>
                      <a:pt x="992" y="467"/>
                      <a:pt x="998" y="478"/>
                      <a:pt x="992" y="489"/>
                    </a:cubicBezTo>
                    <a:cubicBezTo>
                      <a:pt x="990" y="492"/>
                      <a:pt x="985" y="494"/>
                      <a:pt x="984" y="497"/>
                    </a:cubicBezTo>
                    <a:cubicBezTo>
                      <a:pt x="981" y="501"/>
                      <a:pt x="983" y="501"/>
                      <a:pt x="987" y="506"/>
                    </a:cubicBezTo>
                    <a:cubicBezTo>
                      <a:pt x="988" y="508"/>
                      <a:pt x="986" y="511"/>
                      <a:pt x="986" y="514"/>
                    </a:cubicBezTo>
                    <a:cubicBezTo>
                      <a:pt x="987" y="519"/>
                      <a:pt x="1006" y="518"/>
                      <a:pt x="1006" y="519"/>
                    </a:cubicBezTo>
                    <a:cubicBezTo>
                      <a:pt x="1006" y="520"/>
                      <a:pt x="1006" y="521"/>
                      <a:pt x="1005" y="521"/>
                    </a:cubicBezTo>
                    <a:cubicBezTo>
                      <a:pt x="1005" y="521"/>
                      <a:pt x="1005" y="521"/>
                      <a:pt x="1005" y="521"/>
                    </a:cubicBezTo>
                    <a:cubicBezTo>
                      <a:pt x="1005" y="521"/>
                      <a:pt x="1005" y="521"/>
                      <a:pt x="1004" y="521"/>
                    </a:cubicBezTo>
                    <a:cubicBezTo>
                      <a:pt x="1004" y="521"/>
                      <a:pt x="1003" y="524"/>
                      <a:pt x="1004" y="529"/>
                    </a:cubicBezTo>
                    <a:cubicBezTo>
                      <a:pt x="1005" y="529"/>
                      <a:pt x="1005" y="530"/>
                      <a:pt x="1005" y="531"/>
                    </a:cubicBezTo>
                    <a:cubicBezTo>
                      <a:pt x="1004" y="535"/>
                      <a:pt x="1000" y="538"/>
                      <a:pt x="999" y="538"/>
                    </a:cubicBezTo>
                    <a:cubicBezTo>
                      <a:pt x="999" y="538"/>
                      <a:pt x="999" y="538"/>
                      <a:pt x="999" y="538"/>
                    </a:cubicBezTo>
                    <a:cubicBezTo>
                      <a:pt x="1000" y="538"/>
                      <a:pt x="999" y="537"/>
                      <a:pt x="997" y="537"/>
                    </a:cubicBezTo>
                    <a:cubicBezTo>
                      <a:pt x="997" y="537"/>
                      <a:pt x="996" y="537"/>
                      <a:pt x="996" y="537"/>
                    </a:cubicBezTo>
                    <a:cubicBezTo>
                      <a:pt x="996" y="537"/>
                      <a:pt x="995" y="537"/>
                      <a:pt x="995" y="537"/>
                    </a:cubicBezTo>
                    <a:cubicBezTo>
                      <a:pt x="994" y="537"/>
                      <a:pt x="993" y="537"/>
                      <a:pt x="994" y="537"/>
                    </a:cubicBezTo>
                    <a:cubicBezTo>
                      <a:pt x="995" y="536"/>
                      <a:pt x="994" y="536"/>
                      <a:pt x="991" y="536"/>
                    </a:cubicBezTo>
                    <a:cubicBezTo>
                      <a:pt x="991" y="536"/>
                      <a:pt x="990" y="536"/>
                      <a:pt x="990" y="536"/>
                    </a:cubicBezTo>
                    <a:cubicBezTo>
                      <a:pt x="987" y="536"/>
                      <a:pt x="983" y="537"/>
                      <a:pt x="983" y="538"/>
                    </a:cubicBezTo>
                    <a:cubicBezTo>
                      <a:pt x="982" y="540"/>
                      <a:pt x="982" y="540"/>
                      <a:pt x="983" y="540"/>
                    </a:cubicBezTo>
                    <a:cubicBezTo>
                      <a:pt x="983" y="540"/>
                      <a:pt x="984" y="540"/>
                      <a:pt x="984" y="540"/>
                    </a:cubicBezTo>
                    <a:cubicBezTo>
                      <a:pt x="985" y="540"/>
                      <a:pt x="987" y="540"/>
                      <a:pt x="989" y="540"/>
                    </a:cubicBezTo>
                    <a:cubicBezTo>
                      <a:pt x="991" y="540"/>
                      <a:pt x="993" y="540"/>
                      <a:pt x="995" y="540"/>
                    </a:cubicBezTo>
                    <a:cubicBezTo>
                      <a:pt x="999" y="541"/>
                      <a:pt x="1000" y="542"/>
                      <a:pt x="1000" y="542"/>
                    </a:cubicBezTo>
                    <a:cubicBezTo>
                      <a:pt x="1001" y="543"/>
                      <a:pt x="1000" y="543"/>
                      <a:pt x="999" y="543"/>
                    </a:cubicBezTo>
                    <a:cubicBezTo>
                      <a:pt x="999" y="543"/>
                      <a:pt x="999" y="543"/>
                      <a:pt x="999" y="543"/>
                    </a:cubicBezTo>
                    <a:cubicBezTo>
                      <a:pt x="1000" y="544"/>
                      <a:pt x="1001" y="544"/>
                      <a:pt x="1003" y="544"/>
                    </a:cubicBezTo>
                    <a:cubicBezTo>
                      <a:pt x="1007" y="544"/>
                      <a:pt x="1010" y="544"/>
                      <a:pt x="1010" y="545"/>
                    </a:cubicBezTo>
                    <a:cubicBezTo>
                      <a:pt x="1010" y="545"/>
                      <a:pt x="1006" y="545"/>
                      <a:pt x="1002" y="545"/>
                    </a:cubicBezTo>
                    <a:cubicBezTo>
                      <a:pt x="999" y="546"/>
                      <a:pt x="1004" y="548"/>
                      <a:pt x="1004" y="550"/>
                    </a:cubicBezTo>
                    <a:cubicBezTo>
                      <a:pt x="1005" y="551"/>
                      <a:pt x="1008" y="552"/>
                      <a:pt x="1009" y="552"/>
                    </a:cubicBezTo>
                    <a:cubicBezTo>
                      <a:pt x="1010" y="552"/>
                      <a:pt x="1011" y="552"/>
                      <a:pt x="1011" y="552"/>
                    </a:cubicBezTo>
                    <a:cubicBezTo>
                      <a:pt x="1012" y="551"/>
                      <a:pt x="1012" y="551"/>
                      <a:pt x="1012" y="551"/>
                    </a:cubicBezTo>
                    <a:cubicBezTo>
                      <a:pt x="1013" y="551"/>
                      <a:pt x="1013" y="551"/>
                      <a:pt x="1013" y="551"/>
                    </a:cubicBezTo>
                    <a:cubicBezTo>
                      <a:pt x="1014" y="552"/>
                      <a:pt x="1006" y="554"/>
                      <a:pt x="1008" y="556"/>
                    </a:cubicBezTo>
                    <a:cubicBezTo>
                      <a:pt x="1011" y="558"/>
                      <a:pt x="1019" y="559"/>
                      <a:pt x="1018" y="559"/>
                    </a:cubicBezTo>
                    <a:cubicBezTo>
                      <a:pt x="1016" y="559"/>
                      <a:pt x="1016" y="560"/>
                      <a:pt x="1018" y="560"/>
                    </a:cubicBezTo>
                    <a:cubicBezTo>
                      <a:pt x="1021" y="560"/>
                      <a:pt x="1022" y="561"/>
                      <a:pt x="1022" y="561"/>
                    </a:cubicBezTo>
                    <a:cubicBezTo>
                      <a:pt x="1022" y="562"/>
                      <a:pt x="1022" y="562"/>
                      <a:pt x="1021" y="562"/>
                    </a:cubicBezTo>
                    <a:cubicBezTo>
                      <a:pt x="1019" y="562"/>
                      <a:pt x="1021" y="563"/>
                      <a:pt x="1023" y="563"/>
                    </a:cubicBezTo>
                    <a:cubicBezTo>
                      <a:pt x="1025" y="564"/>
                      <a:pt x="1026" y="564"/>
                      <a:pt x="1027" y="564"/>
                    </a:cubicBezTo>
                    <a:cubicBezTo>
                      <a:pt x="1027" y="564"/>
                      <a:pt x="1027" y="564"/>
                      <a:pt x="1027" y="563"/>
                    </a:cubicBezTo>
                    <a:cubicBezTo>
                      <a:pt x="1027" y="563"/>
                      <a:pt x="1027" y="563"/>
                      <a:pt x="1027" y="563"/>
                    </a:cubicBezTo>
                    <a:cubicBezTo>
                      <a:pt x="1028" y="563"/>
                      <a:pt x="1028" y="563"/>
                      <a:pt x="1029" y="563"/>
                    </a:cubicBezTo>
                    <a:cubicBezTo>
                      <a:pt x="1029" y="563"/>
                      <a:pt x="1030" y="564"/>
                      <a:pt x="1030" y="564"/>
                    </a:cubicBezTo>
                    <a:cubicBezTo>
                      <a:pt x="1031" y="564"/>
                      <a:pt x="1031" y="563"/>
                      <a:pt x="1032" y="563"/>
                    </a:cubicBezTo>
                    <a:cubicBezTo>
                      <a:pt x="1032" y="563"/>
                      <a:pt x="1032" y="563"/>
                      <a:pt x="1030" y="562"/>
                    </a:cubicBezTo>
                    <a:cubicBezTo>
                      <a:pt x="1030" y="562"/>
                      <a:pt x="1030" y="562"/>
                      <a:pt x="1031" y="562"/>
                    </a:cubicBezTo>
                    <a:cubicBezTo>
                      <a:pt x="1031" y="562"/>
                      <a:pt x="1032" y="562"/>
                      <a:pt x="1033" y="562"/>
                    </a:cubicBezTo>
                    <a:cubicBezTo>
                      <a:pt x="1033" y="562"/>
                      <a:pt x="1034" y="562"/>
                      <a:pt x="1034" y="562"/>
                    </a:cubicBezTo>
                    <a:cubicBezTo>
                      <a:pt x="1035" y="562"/>
                      <a:pt x="1036" y="562"/>
                      <a:pt x="1034" y="562"/>
                    </a:cubicBezTo>
                    <a:cubicBezTo>
                      <a:pt x="1033" y="562"/>
                      <a:pt x="1033" y="562"/>
                      <a:pt x="1033" y="562"/>
                    </a:cubicBezTo>
                    <a:cubicBezTo>
                      <a:pt x="1034" y="562"/>
                      <a:pt x="1036" y="562"/>
                      <a:pt x="1038" y="563"/>
                    </a:cubicBezTo>
                    <a:cubicBezTo>
                      <a:pt x="1039" y="564"/>
                      <a:pt x="1039" y="565"/>
                      <a:pt x="1038" y="565"/>
                    </a:cubicBezTo>
                    <a:cubicBezTo>
                      <a:pt x="1038" y="565"/>
                      <a:pt x="1037" y="565"/>
                      <a:pt x="1037" y="564"/>
                    </a:cubicBezTo>
                    <a:cubicBezTo>
                      <a:pt x="1037" y="564"/>
                      <a:pt x="1036" y="564"/>
                      <a:pt x="1035" y="564"/>
                    </a:cubicBezTo>
                    <a:cubicBezTo>
                      <a:pt x="1034" y="564"/>
                      <a:pt x="1034" y="564"/>
                      <a:pt x="1034" y="564"/>
                    </a:cubicBezTo>
                    <a:cubicBezTo>
                      <a:pt x="1035" y="565"/>
                      <a:pt x="1033" y="565"/>
                      <a:pt x="1032" y="565"/>
                    </a:cubicBezTo>
                    <a:cubicBezTo>
                      <a:pt x="1031" y="565"/>
                      <a:pt x="1030" y="565"/>
                      <a:pt x="1029" y="565"/>
                    </a:cubicBezTo>
                    <a:cubicBezTo>
                      <a:pt x="1029" y="565"/>
                      <a:pt x="1029" y="565"/>
                      <a:pt x="1028" y="565"/>
                    </a:cubicBezTo>
                    <a:cubicBezTo>
                      <a:pt x="1026" y="565"/>
                      <a:pt x="1025" y="566"/>
                      <a:pt x="1026" y="566"/>
                    </a:cubicBezTo>
                    <a:cubicBezTo>
                      <a:pt x="1027" y="567"/>
                      <a:pt x="1029" y="568"/>
                      <a:pt x="1030" y="568"/>
                    </a:cubicBezTo>
                    <a:cubicBezTo>
                      <a:pt x="1030" y="568"/>
                      <a:pt x="1030" y="568"/>
                      <a:pt x="1030" y="568"/>
                    </a:cubicBezTo>
                    <a:cubicBezTo>
                      <a:pt x="1030" y="568"/>
                      <a:pt x="1030" y="568"/>
                      <a:pt x="1031" y="568"/>
                    </a:cubicBezTo>
                    <a:cubicBezTo>
                      <a:pt x="1032" y="568"/>
                      <a:pt x="1033" y="568"/>
                      <a:pt x="1031" y="568"/>
                    </a:cubicBezTo>
                    <a:cubicBezTo>
                      <a:pt x="1030" y="568"/>
                      <a:pt x="1033" y="569"/>
                      <a:pt x="1036" y="569"/>
                    </a:cubicBezTo>
                    <a:cubicBezTo>
                      <a:pt x="1037" y="569"/>
                      <a:pt x="1037" y="569"/>
                      <a:pt x="1037" y="569"/>
                    </a:cubicBezTo>
                    <a:cubicBezTo>
                      <a:pt x="1040" y="569"/>
                      <a:pt x="1039" y="566"/>
                      <a:pt x="1044" y="566"/>
                    </a:cubicBezTo>
                    <a:cubicBezTo>
                      <a:pt x="1045" y="566"/>
                      <a:pt x="1045" y="566"/>
                      <a:pt x="1046" y="566"/>
                    </a:cubicBezTo>
                    <a:cubicBezTo>
                      <a:pt x="1049" y="566"/>
                      <a:pt x="1045" y="567"/>
                      <a:pt x="1041" y="568"/>
                    </a:cubicBezTo>
                    <a:cubicBezTo>
                      <a:pt x="1038" y="569"/>
                      <a:pt x="1040" y="570"/>
                      <a:pt x="1042" y="570"/>
                    </a:cubicBezTo>
                    <a:cubicBezTo>
                      <a:pt x="1045" y="570"/>
                      <a:pt x="1048" y="569"/>
                      <a:pt x="1050" y="569"/>
                    </a:cubicBezTo>
                    <a:cubicBezTo>
                      <a:pt x="1051" y="568"/>
                      <a:pt x="1053" y="568"/>
                      <a:pt x="1054" y="568"/>
                    </a:cubicBezTo>
                    <a:cubicBezTo>
                      <a:pt x="1056" y="568"/>
                      <a:pt x="1058" y="569"/>
                      <a:pt x="1056" y="570"/>
                    </a:cubicBezTo>
                    <a:cubicBezTo>
                      <a:pt x="1054" y="570"/>
                      <a:pt x="1053" y="571"/>
                      <a:pt x="1053" y="571"/>
                    </a:cubicBezTo>
                    <a:cubicBezTo>
                      <a:pt x="1052" y="571"/>
                      <a:pt x="1052" y="571"/>
                      <a:pt x="1053" y="571"/>
                    </a:cubicBezTo>
                    <a:cubicBezTo>
                      <a:pt x="1053" y="570"/>
                      <a:pt x="1052" y="570"/>
                      <a:pt x="1052" y="570"/>
                    </a:cubicBezTo>
                    <a:cubicBezTo>
                      <a:pt x="1051" y="570"/>
                      <a:pt x="1051" y="570"/>
                      <a:pt x="1050" y="570"/>
                    </a:cubicBezTo>
                    <a:cubicBezTo>
                      <a:pt x="1049" y="571"/>
                      <a:pt x="1052" y="571"/>
                      <a:pt x="1055" y="571"/>
                    </a:cubicBezTo>
                    <a:cubicBezTo>
                      <a:pt x="1059" y="571"/>
                      <a:pt x="1063" y="571"/>
                      <a:pt x="1066" y="568"/>
                    </a:cubicBezTo>
                    <a:cubicBezTo>
                      <a:pt x="1072" y="564"/>
                      <a:pt x="1079" y="563"/>
                      <a:pt x="1076" y="559"/>
                    </a:cubicBezTo>
                    <a:cubicBezTo>
                      <a:pt x="1072" y="556"/>
                      <a:pt x="1081" y="554"/>
                      <a:pt x="1084" y="553"/>
                    </a:cubicBezTo>
                    <a:cubicBezTo>
                      <a:pt x="1088" y="552"/>
                      <a:pt x="1089" y="549"/>
                      <a:pt x="1097" y="546"/>
                    </a:cubicBezTo>
                    <a:cubicBezTo>
                      <a:pt x="1102" y="544"/>
                      <a:pt x="1104" y="543"/>
                      <a:pt x="1098" y="540"/>
                    </a:cubicBezTo>
                    <a:cubicBezTo>
                      <a:pt x="1095" y="539"/>
                      <a:pt x="1076" y="539"/>
                      <a:pt x="1075" y="536"/>
                    </a:cubicBezTo>
                    <a:cubicBezTo>
                      <a:pt x="1075" y="534"/>
                      <a:pt x="1078" y="533"/>
                      <a:pt x="1082" y="532"/>
                    </a:cubicBezTo>
                    <a:cubicBezTo>
                      <a:pt x="1090" y="531"/>
                      <a:pt x="1096" y="529"/>
                      <a:pt x="1096" y="526"/>
                    </a:cubicBezTo>
                    <a:cubicBezTo>
                      <a:pt x="1097" y="523"/>
                      <a:pt x="1103" y="522"/>
                      <a:pt x="1101" y="522"/>
                    </a:cubicBezTo>
                    <a:cubicBezTo>
                      <a:pt x="1099" y="521"/>
                      <a:pt x="1105" y="522"/>
                      <a:pt x="1111" y="520"/>
                    </a:cubicBezTo>
                    <a:cubicBezTo>
                      <a:pt x="1116" y="519"/>
                      <a:pt x="1107" y="519"/>
                      <a:pt x="1106" y="519"/>
                    </a:cubicBezTo>
                    <a:cubicBezTo>
                      <a:pt x="1106" y="519"/>
                      <a:pt x="1106" y="519"/>
                      <a:pt x="1106" y="519"/>
                    </a:cubicBezTo>
                    <a:cubicBezTo>
                      <a:pt x="1107" y="519"/>
                      <a:pt x="1105" y="519"/>
                      <a:pt x="1104" y="519"/>
                    </a:cubicBezTo>
                    <a:cubicBezTo>
                      <a:pt x="1103" y="519"/>
                      <a:pt x="1103" y="519"/>
                      <a:pt x="1103" y="519"/>
                    </a:cubicBezTo>
                    <a:cubicBezTo>
                      <a:pt x="1102" y="519"/>
                      <a:pt x="1101" y="519"/>
                      <a:pt x="1102" y="519"/>
                    </a:cubicBezTo>
                    <a:cubicBezTo>
                      <a:pt x="1102" y="519"/>
                      <a:pt x="1096" y="518"/>
                      <a:pt x="1093" y="516"/>
                    </a:cubicBezTo>
                    <a:cubicBezTo>
                      <a:pt x="1090" y="514"/>
                      <a:pt x="1114" y="517"/>
                      <a:pt x="1122" y="512"/>
                    </a:cubicBezTo>
                    <a:cubicBezTo>
                      <a:pt x="1122" y="512"/>
                      <a:pt x="1122" y="512"/>
                      <a:pt x="1123" y="512"/>
                    </a:cubicBezTo>
                    <a:cubicBezTo>
                      <a:pt x="1129" y="508"/>
                      <a:pt x="1137" y="506"/>
                      <a:pt x="1155" y="505"/>
                    </a:cubicBezTo>
                    <a:cubicBezTo>
                      <a:pt x="1162" y="504"/>
                      <a:pt x="1169" y="503"/>
                      <a:pt x="1174" y="502"/>
                    </a:cubicBezTo>
                    <a:cubicBezTo>
                      <a:pt x="1187" y="499"/>
                      <a:pt x="1176" y="495"/>
                      <a:pt x="1178" y="493"/>
                    </a:cubicBezTo>
                    <a:cubicBezTo>
                      <a:pt x="1179" y="493"/>
                      <a:pt x="1182" y="491"/>
                      <a:pt x="1179" y="490"/>
                    </a:cubicBezTo>
                    <a:cubicBezTo>
                      <a:pt x="1172" y="488"/>
                      <a:pt x="1162" y="488"/>
                      <a:pt x="1159" y="485"/>
                    </a:cubicBezTo>
                    <a:cubicBezTo>
                      <a:pt x="1156" y="483"/>
                      <a:pt x="1159" y="475"/>
                      <a:pt x="1162" y="473"/>
                    </a:cubicBezTo>
                    <a:cubicBezTo>
                      <a:pt x="1165" y="472"/>
                      <a:pt x="1169" y="471"/>
                      <a:pt x="1175" y="471"/>
                    </a:cubicBezTo>
                    <a:cubicBezTo>
                      <a:pt x="1185" y="471"/>
                      <a:pt x="1197" y="473"/>
                      <a:pt x="1207" y="476"/>
                    </a:cubicBezTo>
                    <a:cubicBezTo>
                      <a:pt x="1214" y="478"/>
                      <a:pt x="1220" y="479"/>
                      <a:pt x="1226" y="479"/>
                    </a:cubicBezTo>
                    <a:cubicBezTo>
                      <a:pt x="1231" y="479"/>
                      <a:pt x="1235" y="479"/>
                      <a:pt x="1238" y="477"/>
                    </a:cubicBezTo>
                    <a:cubicBezTo>
                      <a:pt x="1242" y="474"/>
                      <a:pt x="1248" y="472"/>
                      <a:pt x="1250" y="472"/>
                    </a:cubicBezTo>
                    <a:cubicBezTo>
                      <a:pt x="1251" y="472"/>
                      <a:pt x="1251" y="472"/>
                      <a:pt x="1249" y="473"/>
                    </a:cubicBezTo>
                    <a:cubicBezTo>
                      <a:pt x="1247" y="474"/>
                      <a:pt x="1246" y="475"/>
                      <a:pt x="1248" y="475"/>
                    </a:cubicBezTo>
                    <a:cubicBezTo>
                      <a:pt x="1250" y="475"/>
                      <a:pt x="1254" y="474"/>
                      <a:pt x="1260" y="472"/>
                    </a:cubicBezTo>
                    <a:cubicBezTo>
                      <a:pt x="1267" y="469"/>
                      <a:pt x="1270" y="465"/>
                      <a:pt x="1272" y="461"/>
                    </a:cubicBezTo>
                    <a:cubicBezTo>
                      <a:pt x="1274" y="457"/>
                      <a:pt x="1284" y="451"/>
                      <a:pt x="1298" y="449"/>
                    </a:cubicBezTo>
                    <a:cubicBezTo>
                      <a:pt x="1311" y="447"/>
                      <a:pt x="1322" y="444"/>
                      <a:pt x="1320" y="444"/>
                    </a:cubicBezTo>
                    <a:cubicBezTo>
                      <a:pt x="1319" y="444"/>
                      <a:pt x="1321" y="443"/>
                      <a:pt x="1325" y="443"/>
                    </a:cubicBezTo>
                    <a:cubicBezTo>
                      <a:pt x="1326" y="443"/>
                      <a:pt x="1327" y="443"/>
                      <a:pt x="1328" y="443"/>
                    </a:cubicBezTo>
                    <a:cubicBezTo>
                      <a:pt x="1329" y="443"/>
                      <a:pt x="1329" y="443"/>
                      <a:pt x="1328" y="443"/>
                    </a:cubicBezTo>
                    <a:cubicBezTo>
                      <a:pt x="1327" y="443"/>
                      <a:pt x="1327" y="443"/>
                      <a:pt x="1327" y="443"/>
                    </a:cubicBezTo>
                    <a:cubicBezTo>
                      <a:pt x="1328" y="443"/>
                      <a:pt x="1329" y="443"/>
                      <a:pt x="1331" y="443"/>
                    </a:cubicBezTo>
                    <a:cubicBezTo>
                      <a:pt x="1335" y="443"/>
                      <a:pt x="1355" y="444"/>
                      <a:pt x="1363" y="440"/>
                    </a:cubicBezTo>
                    <a:cubicBezTo>
                      <a:pt x="1375" y="434"/>
                      <a:pt x="1382" y="424"/>
                      <a:pt x="1384" y="416"/>
                    </a:cubicBezTo>
                    <a:cubicBezTo>
                      <a:pt x="1386" y="412"/>
                      <a:pt x="1384" y="408"/>
                      <a:pt x="1384" y="408"/>
                    </a:cubicBezTo>
                    <a:cubicBezTo>
                      <a:pt x="1384" y="408"/>
                      <a:pt x="1385" y="408"/>
                      <a:pt x="1385" y="408"/>
                    </a:cubicBezTo>
                    <a:cubicBezTo>
                      <a:pt x="1385" y="408"/>
                      <a:pt x="1385" y="408"/>
                      <a:pt x="1386" y="408"/>
                    </a:cubicBezTo>
                    <a:cubicBezTo>
                      <a:pt x="1386" y="408"/>
                      <a:pt x="1387" y="408"/>
                      <a:pt x="1387" y="408"/>
                    </a:cubicBezTo>
                    <a:cubicBezTo>
                      <a:pt x="1388" y="408"/>
                      <a:pt x="1388" y="408"/>
                      <a:pt x="1388" y="408"/>
                    </a:cubicBezTo>
                    <a:cubicBezTo>
                      <a:pt x="1389" y="408"/>
                      <a:pt x="1390" y="408"/>
                      <a:pt x="1391" y="408"/>
                    </a:cubicBezTo>
                    <a:cubicBezTo>
                      <a:pt x="1392" y="408"/>
                      <a:pt x="1392" y="408"/>
                      <a:pt x="1392" y="408"/>
                    </a:cubicBezTo>
                    <a:cubicBezTo>
                      <a:pt x="1393" y="408"/>
                      <a:pt x="1393" y="409"/>
                      <a:pt x="1392" y="409"/>
                    </a:cubicBezTo>
                    <a:cubicBezTo>
                      <a:pt x="1392" y="409"/>
                      <a:pt x="1392" y="409"/>
                      <a:pt x="1392" y="409"/>
                    </a:cubicBezTo>
                    <a:cubicBezTo>
                      <a:pt x="1392" y="409"/>
                      <a:pt x="1403" y="407"/>
                      <a:pt x="1413" y="404"/>
                    </a:cubicBezTo>
                    <a:cubicBezTo>
                      <a:pt x="1426" y="399"/>
                      <a:pt x="1438" y="394"/>
                      <a:pt x="1438" y="391"/>
                    </a:cubicBezTo>
                    <a:cubicBezTo>
                      <a:pt x="1429" y="382"/>
                      <a:pt x="1417" y="385"/>
                      <a:pt x="1397" y="380"/>
                    </a:cubicBezTo>
                    <a:cubicBezTo>
                      <a:pt x="1390" y="378"/>
                      <a:pt x="1382" y="377"/>
                      <a:pt x="1375" y="376"/>
                    </a:cubicBezTo>
                    <a:cubicBezTo>
                      <a:pt x="1360" y="375"/>
                      <a:pt x="1341" y="374"/>
                      <a:pt x="1332" y="374"/>
                    </a:cubicBezTo>
                    <a:cubicBezTo>
                      <a:pt x="1331" y="374"/>
                      <a:pt x="1331" y="374"/>
                      <a:pt x="1331" y="374"/>
                    </a:cubicBezTo>
                    <a:cubicBezTo>
                      <a:pt x="1327" y="374"/>
                      <a:pt x="1324" y="374"/>
                      <a:pt x="1322" y="375"/>
                    </a:cubicBezTo>
                    <a:cubicBezTo>
                      <a:pt x="1320" y="375"/>
                      <a:pt x="1318" y="375"/>
                      <a:pt x="1318" y="375"/>
                    </a:cubicBezTo>
                    <a:cubicBezTo>
                      <a:pt x="1318" y="375"/>
                      <a:pt x="1318" y="375"/>
                      <a:pt x="1318" y="375"/>
                    </a:cubicBezTo>
                    <a:cubicBezTo>
                      <a:pt x="1318" y="375"/>
                      <a:pt x="1317" y="375"/>
                      <a:pt x="1317" y="375"/>
                    </a:cubicBezTo>
                    <a:cubicBezTo>
                      <a:pt x="1317" y="375"/>
                      <a:pt x="1316" y="376"/>
                      <a:pt x="1315" y="376"/>
                    </a:cubicBezTo>
                    <a:cubicBezTo>
                      <a:pt x="1315" y="376"/>
                      <a:pt x="1315" y="376"/>
                      <a:pt x="1315" y="376"/>
                    </a:cubicBezTo>
                    <a:cubicBezTo>
                      <a:pt x="1314" y="376"/>
                      <a:pt x="1315" y="373"/>
                      <a:pt x="1301" y="370"/>
                    </a:cubicBezTo>
                    <a:cubicBezTo>
                      <a:pt x="1295" y="369"/>
                      <a:pt x="1288" y="369"/>
                      <a:pt x="1281" y="369"/>
                    </a:cubicBezTo>
                    <a:cubicBezTo>
                      <a:pt x="1274" y="369"/>
                      <a:pt x="1267" y="369"/>
                      <a:pt x="1262" y="370"/>
                    </a:cubicBezTo>
                    <a:cubicBezTo>
                      <a:pt x="1253" y="372"/>
                      <a:pt x="1250" y="374"/>
                      <a:pt x="1250" y="375"/>
                    </a:cubicBezTo>
                    <a:cubicBezTo>
                      <a:pt x="1250" y="375"/>
                      <a:pt x="1250" y="375"/>
                      <a:pt x="1250" y="375"/>
                    </a:cubicBezTo>
                    <a:cubicBezTo>
                      <a:pt x="1250" y="375"/>
                      <a:pt x="1250" y="375"/>
                      <a:pt x="1250" y="375"/>
                    </a:cubicBezTo>
                    <a:cubicBezTo>
                      <a:pt x="1250" y="375"/>
                      <a:pt x="1250" y="375"/>
                      <a:pt x="1250" y="375"/>
                    </a:cubicBezTo>
                    <a:cubicBezTo>
                      <a:pt x="1250" y="375"/>
                      <a:pt x="1249" y="375"/>
                      <a:pt x="1249" y="375"/>
                    </a:cubicBezTo>
                    <a:cubicBezTo>
                      <a:pt x="1249" y="375"/>
                      <a:pt x="1250" y="375"/>
                      <a:pt x="1250" y="375"/>
                    </a:cubicBezTo>
                    <a:cubicBezTo>
                      <a:pt x="1250" y="375"/>
                      <a:pt x="1250" y="375"/>
                      <a:pt x="1250" y="375"/>
                    </a:cubicBezTo>
                    <a:cubicBezTo>
                      <a:pt x="1249" y="373"/>
                      <a:pt x="1247" y="372"/>
                      <a:pt x="1243" y="372"/>
                    </a:cubicBezTo>
                    <a:cubicBezTo>
                      <a:pt x="1239" y="372"/>
                      <a:pt x="1244" y="372"/>
                      <a:pt x="1253" y="371"/>
                    </a:cubicBezTo>
                    <a:cubicBezTo>
                      <a:pt x="1259" y="371"/>
                      <a:pt x="1264" y="370"/>
                      <a:pt x="1263" y="368"/>
                    </a:cubicBezTo>
                    <a:cubicBezTo>
                      <a:pt x="1263" y="367"/>
                      <a:pt x="1257" y="366"/>
                      <a:pt x="1251" y="366"/>
                    </a:cubicBezTo>
                    <a:cubicBezTo>
                      <a:pt x="1251" y="366"/>
                      <a:pt x="1251" y="366"/>
                      <a:pt x="1251" y="366"/>
                    </a:cubicBezTo>
                    <a:cubicBezTo>
                      <a:pt x="1242" y="367"/>
                      <a:pt x="1237" y="368"/>
                      <a:pt x="1236" y="368"/>
                    </a:cubicBezTo>
                    <a:cubicBezTo>
                      <a:pt x="1234" y="369"/>
                      <a:pt x="1232" y="369"/>
                      <a:pt x="1229" y="370"/>
                    </a:cubicBezTo>
                    <a:cubicBezTo>
                      <a:pt x="1228" y="370"/>
                      <a:pt x="1227" y="370"/>
                      <a:pt x="1226" y="370"/>
                    </a:cubicBezTo>
                    <a:cubicBezTo>
                      <a:pt x="1225" y="370"/>
                      <a:pt x="1224" y="370"/>
                      <a:pt x="1225" y="370"/>
                    </a:cubicBezTo>
                    <a:cubicBezTo>
                      <a:pt x="1225" y="369"/>
                      <a:pt x="1226" y="369"/>
                      <a:pt x="1225" y="369"/>
                    </a:cubicBezTo>
                    <a:cubicBezTo>
                      <a:pt x="1225" y="369"/>
                      <a:pt x="1224" y="369"/>
                      <a:pt x="1223" y="370"/>
                    </a:cubicBezTo>
                    <a:cubicBezTo>
                      <a:pt x="1222" y="370"/>
                      <a:pt x="1222" y="370"/>
                      <a:pt x="1222" y="370"/>
                    </a:cubicBezTo>
                    <a:cubicBezTo>
                      <a:pt x="1221" y="370"/>
                      <a:pt x="1224" y="368"/>
                      <a:pt x="1232" y="366"/>
                    </a:cubicBezTo>
                    <a:cubicBezTo>
                      <a:pt x="1238" y="364"/>
                      <a:pt x="1244" y="363"/>
                      <a:pt x="1244" y="361"/>
                    </a:cubicBezTo>
                    <a:cubicBezTo>
                      <a:pt x="1244" y="361"/>
                      <a:pt x="1243" y="360"/>
                      <a:pt x="1241" y="359"/>
                    </a:cubicBezTo>
                    <a:cubicBezTo>
                      <a:pt x="1240" y="359"/>
                      <a:pt x="1240" y="359"/>
                      <a:pt x="1240" y="359"/>
                    </a:cubicBezTo>
                    <a:cubicBezTo>
                      <a:pt x="1240" y="359"/>
                      <a:pt x="1240" y="359"/>
                      <a:pt x="1240" y="359"/>
                    </a:cubicBezTo>
                    <a:cubicBezTo>
                      <a:pt x="1239" y="359"/>
                      <a:pt x="1239" y="359"/>
                      <a:pt x="1239" y="359"/>
                    </a:cubicBezTo>
                    <a:cubicBezTo>
                      <a:pt x="1239" y="359"/>
                      <a:pt x="1239" y="359"/>
                      <a:pt x="1239" y="359"/>
                    </a:cubicBezTo>
                    <a:cubicBezTo>
                      <a:pt x="1239" y="358"/>
                      <a:pt x="1239" y="358"/>
                      <a:pt x="1238" y="358"/>
                    </a:cubicBezTo>
                    <a:cubicBezTo>
                      <a:pt x="1238" y="358"/>
                      <a:pt x="1239" y="358"/>
                      <a:pt x="1239" y="358"/>
                    </a:cubicBezTo>
                    <a:cubicBezTo>
                      <a:pt x="1238" y="357"/>
                      <a:pt x="1236" y="357"/>
                      <a:pt x="1235" y="356"/>
                    </a:cubicBezTo>
                    <a:cubicBezTo>
                      <a:pt x="1230" y="354"/>
                      <a:pt x="1226" y="352"/>
                      <a:pt x="1224" y="352"/>
                    </a:cubicBezTo>
                    <a:cubicBezTo>
                      <a:pt x="1224" y="352"/>
                      <a:pt x="1224" y="352"/>
                      <a:pt x="1224" y="352"/>
                    </a:cubicBezTo>
                    <a:cubicBezTo>
                      <a:pt x="1224" y="352"/>
                      <a:pt x="1224" y="352"/>
                      <a:pt x="1224" y="352"/>
                    </a:cubicBezTo>
                    <a:cubicBezTo>
                      <a:pt x="1222" y="352"/>
                      <a:pt x="1220" y="350"/>
                      <a:pt x="1211" y="348"/>
                    </a:cubicBezTo>
                    <a:cubicBezTo>
                      <a:pt x="1201" y="347"/>
                      <a:pt x="1186" y="345"/>
                      <a:pt x="1175" y="345"/>
                    </a:cubicBezTo>
                    <a:cubicBezTo>
                      <a:pt x="1175" y="345"/>
                      <a:pt x="1175" y="345"/>
                      <a:pt x="1174" y="345"/>
                    </a:cubicBezTo>
                    <a:cubicBezTo>
                      <a:pt x="1174" y="345"/>
                      <a:pt x="1173" y="345"/>
                      <a:pt x="1173" y="345"/>
                    </a:cubicBezTo>
                    <a:cubicBezTo>
                      <a:pt x="1162" y="345"/>
                      <a:pt x="1154" y="345"/>
                      <a:pt x="1148" y="344"/>
                    </a:cubicBezTo>
                    <a:cubicBezTo>
                      <a:pt x="1141" y="343"/>
                      <a:pt x="1137" y="340"/>
                      <a:pt x="1123" y="338"/>
                    </a:cubicBezTo>
                    <a:cubicBezTo>
                      <a:pt x="1109" y="336"/>
                      <a:pt x="1108" y="335"/>
                      <a:pt x="1101" y="334"/>
                    </a:cubicBezTo>
                    <a:cubicBezTo>
                      <a:pt x="1094" y="332"/>
                      <a:pt x="1084" y="332"/>
                      <a:pt x="1083" y="332"/>
                    </a:cubicBezTo>
                    <a:cubicBezTo>
                      <a:pt x="1081" y="331"/>
                      <a:pt x="1082" y="330"/>
                      <a:pt x="1086" y="330"/>
                    </a:cubicBezTo>
                    <a:cubicBezTo>
                      <a:pt x="1088" y="330"/>
                      <a:pt x="1087" y="330"/>
                      <a:pt x="1084" y="330"/>
                    </a:cubicBezTo>
                    <a:cubicBezTo>
                      <a:pt x="1081" y="330"/>
                      <a:pt x="1078" y="330"/>
                      <a:pt x="1075" y="330"/>
                    </a:cubicBezTo>
                    <a:cubicBezTo>
                      <a:pt x="1069" y="330"/>
                      <a:pt x="1063" y="331"/>
                      <a:pt x="1057" y="331"/>
                    </a:cubicBezTo>
                    <a:cubicBezTo>
                      <a:pt x="1055" y="331"/>
                      <a:pt x="1054" y="331"/>
                      <a:pt x="1052" y="331"/>
                    </a:cubicBezTo>
                    <a:cubicBezTo>
                      <a:pt x="1047" y="331"/>
                      <a:pt x="1043" y="331"/>
                      <a:pt x="1038" y="331"/>
                    </a:cubicBezTo>
                    <a:cubicBezTo>
                      <a:pt x="1028" y="331"/>
                      <a:pt x="1011" y="329"/>
                      <a:pt x="999" y="327"/>
                    </a:cubicBezTo>
                    <a:cubicBezTo>
                      <a:pt x="996" y="327"/>
                      <a:pt x="993" y="326"/>
                      <a:pt x="992" y="326"/>
                    </a:cubicBezTo>
                    <a:cubicBezTo>
                      <a:pt x="989" y="326"/>
                      <a:pt x="989" y="327"/>
                      <a:pt x="986" y="327"/>
                    </a:cubicBezTo>
                    <a:cubicBezTo>
                      <a:pt x="982" y="328"/>
                      <a:pt x="978" y="329"/>
                      <a:pt x="976" y="331"/>
                    </a:cubicBezTo>
                    <a:cubicBezTo>
                      <a:pt x="975" y="332"/>
                      <a:pt x="970" y="334"/>
                      <a:pt x="967" y="334"/>
                    </a:cubicBezTo>
                    <a:cubicBezTo>
                      <a:pt x="966" y="334"/>
                      <a:pt x="965" y="333"/>
                      <a:pt x="966" y="333"/>
                    </a:cubicBezTo>
                    <a:cubicBezTo>
                      <a:pt x="966" y="331"/>
                      <a:pt x="968" y="329"/>
                      <a:pt x="969" y="328"/>
                    </a:cubicBezTo>
                    <a:cubicBezTo>
                      <a:pt x="970" y="326"/>
                      <a:pt x="980" y="324"/>
                      <a:pt x="971" y="324"/>
                    </a:cubicBezTo>
                    <a:cubicBezTo>
                      <a:pt x="970" y="324"/>
                      <a:pt x="968" y="324"/>
                      <a:pt x="966" y="325"/>
                    </a:cubicBezTo>
                    <a:cubicBezTo>
                      <a:pt x="962" y="325"/>
                      <a:pt x="955" y="325"/>
                      <a:pt x="949" y="327"/>
                    </a:cubicBezTo>
                    <a:cubicBezTo>
                      <a:pt x="941" y="328"/>
                      <a:pt x="936" y="329"/>
                      <a:pt x="935" y="329"/>
                    </a:cubicBezTo>
                    <a:cubicBezTo>
                      <a:pt x="934" y="329"/>
                      <a:pt x="934" y="329"/>
                      <a:pt x="934" y="329"/>
                    </a:cubicBezTo>
                    <a:cubicBezTo>
                      <a:pt x="934" y="329"/>
                      <a:pt x="934" y="329"/>
                      <a:pt x="933" y="329"/>
                    </a:cubicBezTo>
                    <a:cubicBezTo>
                      <a:pt x="929" y="329"/>
                      <a:pt x="923" y="329"/>
                      <a:pt x="917" y="332"/>
                    </a:cubicBezTo>
                    <a:cubicBezTo>
                      <a:pt x="910" y="335"/>
                      <a:pt x="902" y="337"/>
                      <a:pt x="902" y="338"/>
                    </a:cubicBezTo>
                    <a:cubicBezTo>
                      <a:pt x="902" y="338"/>
                      <a:pt x="902" y="338"/>
                      <a:pt x="902" y="338"/>
                    </a:cubicBezTo>
                    <a:cubicBezTo>
                      <a:pt x="901" y="338"/>
                      <a:pt x="898" y="337"/>
                      <a:pt x="891" y="336"/>
                    </a:cubicBezTo>
                    <a:cubicBezTo>
                      <a:pt x="887" y="335"/>
                      <a:pt x="882" y="334"/>
                      <a:pt x="875" y="334"/>
                    </a:cubicBezTo>
                    <a:cubicBezTo>
                      <a:pt x="875" y="334"/>
                      <a:pt x="874" y="334"/>
                      <a:pt x="873" y="334"/>
                    </a:cubicBezTo>
                    <a:cubicBezTo>
                      <a:pt x="867" y="334"/>
                      <a:pt x="862" y="335"/>
                      <a:pt x="857" y="335"/>
                    </a:cubicBezTo>
                    <a:cubicBezTo>
                      <a:pt x="854" y="335"/>
                      <a:pt x="851" y="335"/>
                      <a:pt x="848" y="335"/>
                    </a:cubicBezTo>
                    <a:cubicBezTo>
                      <a:pt x="846" y="335"/>
                      <a:pt x="843" y="335"/>
                      <a:pt x="842" y="335"/>
                    </a:cubicBezTo>
                    <a:cubicBezTo>
                      <a:pt x="840" y="335"/>
                      <a:pt x="839" y="335"/>
                      <a:pt x="839" y="335"/>
                    </a:cubicBezTo>
                    <a:cubicBezTo>
                      <a:pt x="838" y="335"/>
                      <a:pt x="838" y="335"/>
                      <a:pt x="838" y="335"/>
                    </a:cubicBezTo>
                    <a:cubicBezTo>
                      <a:pt x="838" y="335"/>
                      <a:pt x="838" y="335"/>
                      <a:pt x="838" y="335"/>
                    </a:cubicBezTo>
                    <a:cubicBezTo>
                      <a:pt x="838" y="335"/>
                      <a:pt x="833" y="334"/>
                      <a:pt x="827" y="333"/>
                    </a:cubicBezTo>
                    <a:cubicBezTo>
                      <a:pt x="821" y="331"/>
                      <a:pt x="815" y="329"/>
                      <a:pt x="815" y="328"/>
                    </a:cubicBezTo>
                    <a:cubicBezTo>
                      <a:pt x="816" y="327"/>
                      <a:pt x="816" y="326"/>
                      <a:pt x="816" y="326"/>
                    </a:cubicBezTo>
                    <a:cubicBezTo>
                      <a:pt x="816" y="326"/>
                      <a:pt x="816" y="326"/>
                      <a:pt x="816" y="326"/>
                    </a:cubicBezTo>
                    <a:cubicBezTo>
                      <a:pt x="816" y="326"/>
                      <a:pt x="816" y="326"/>
                      <a:pt x="816" y="326"/>
                    </a:cubicBezTo>
                    <a:cubicBezTo>
                      <a:pt x="815" y="326"/>
                      <a:pt x="815" y="326"/>
                      <a:pt x="816" y="325"/>
                    </a:cubicBezTo>
                    <a:cubicBezTo>
                      <a:pt x="816" y="324"/>
                      <a:pt x="817" y="324"/>
                      <a:pt x="817" y="324"/>
                    </a:cubicBezTo>
                    <a:cubicBezTo>
                      <a:pt x="818" y="324"/>
                      <a:pt x="818" y="324"/>
                      <a:pt x="818" y="324"/>
                    </a:cubicBezTo>
                    <a:cubicBezTo>
                      <a:pt x="818" y="324"/>
                      <a:pt x="818" y="324"/>
                      <a:pt x="818" y="324"/>
                    </a:cubicBezTo>
                    <a:cubicBezTo>
                      <a:pt x="818" y="324"/>
                      <a:pt x="820" y="322"/>
                      <a:pt x="823" y="319"/>
                    </a:cubicBezTo>
                    <a:cubicBezTo>
                      <a:pt x="827" y="316"/>
                      <a:pt x="818" y="314"/>
                      <a:pt x="815" y="314"/>
                    </a:cubicBezTo>
                    <a:cubicBezTo>
                      <a:pt x="815" y="314"/>
                      <a:pt x="815" y="314"/>
                      <a:pt x="815" y="314"/>
                    </a:cubicBezTo>
                    <a:cubicBezTo>
                      <a:pt x="814" y="314"/>
                      <a:pt x="814" y="314"/>
                      <a:pt x="813" y="314"/>
                    </a:cubicBezTo>
                    <a:cubicBezTo>
                      <a:pt x="812" y="314"/>
                      <a:pt x="812" y="313"/>
                      <a:pt x="814" y="313"/>
                    </a:cubicBezTo>
                    <a:cubicBezTo>
                      <a:pt x="816" y="313"/>
                      <a:pt x="811" y="313"/>
                      <a:pt x="803" y="312"/>
                    </a:cubicBezTo>
                    <a:cubicBezTo>
                      <a:pt x="800" y="312"/>
                      <a:pt x="796" y="312"/>
                      <a:pt x="792" y="312"/>
                    </a:cubicBezTo>
                    <a:cubicBezTo>
                      <a:pt x="785" y="312"/>
                      <a:pt x="777" y="312"/>
                      <a:pt x="771" y="312"/>
                    </a:cubicBezTo>
                    <a:cubicBezTo>
                      <a:pt x="771" y="312"/>
                      <a:pt x="770" y="312"/>
                      <a:pt x="770" y="312"/>
                    </a:cubicBezTo>
                    <a:cubicBezTo>
                      <a:pt x="761" y="312"/>
                      <a:pt x="760" y="310"/>
                      <a:pt x="762" y="308"/>
                    </a:cubicBezTo>
                    <a:cubicBezTo>
                      <a:pt x="764" y="305"/>
                      <a:pt x="761" y="303"/>
                      <a:pt x="763" y="303"/>
                    </a:cubicBezTo>
                    <a:cubicBezTo>
                      <a:pt x="764" y="302"/>
                      <a:pt x="764" y="302"/>
                      <a:pt x="765" y="302"/>
                    </a:cubicBezTo>
                    <a:cubicBezTo>
                      <a:pt x="765" y="302"/>
                      <a:pt x="766" y="303"/>
                      <a:pt x="766" y="303"/>
                    </a:cubicBezTo>
                    <a:cubicBezTo>
                      <a:pt x="767" y="303"/>
                      <a:pt x="767" y="303"/>
                      <a:pt x="768" y="303"/>
                    </a:cubicBezTo>
                    <a:cubicBezTo>
                      <a:pt x="769" y="303"/>
                      <a:pt x="771" y="303"/>
                      <a:pt x="772" y="302"/>
                    </a:cubicBezTo>
                    <a:cubicBezTo>
                      <a:pt x="774" y="301"/>
                      <a:pt x="774" y="300"/>
                      <a:pt x="773" y="300"/>
                    </a:cubicBezTo>
                    <a:cubicBezTo>
                      <a:pt x="773" y="300"/>
                      <a:pt x="773" y="300"/>
                      <a:pt x="773" y="300"/>
                    </a:cubicBezTo>
                    <a:cubicBezTo>
                      <a:pt x="773" y="301"/>
                      <a:pt x="773" y="301"/>
                      <a:pt x="773" y="301"/>
                    </a:cubicBezTo>
                    <a:cubicBezTo>
                      <a:pt x="772" y="301"/>
                      <a:pt x="776" y="298"/>
                      <a:pt x="781" y="295"/>
                    </a:cubicBezTo>
                    <a:cubicBezTo>
                      <a:pt x="785" y="293"/>
                      <a:pt x="786" y="292"/>
                      <a:pt x="772" y="292"/>
                    </a:cubicBezTo>
                    <a:cubicBezTo>
                      <a:pt x="772" y="292"/>
                      <a:pt x="771" y="292"/>
                      <a:pt x="770" y="292"/>
                    </a:cubicBezTo>
                    <a:cubicBezTo>
                      <a:pt x="761" y="292"/>
                      <a:pt x="743" y="293"/>
                      <a:pt x="739" y="294"/>
                    </a:cubicBezTo>
                    <a:cubicBezTo>
                      <a:pt x="735" y="296"/>
                      <a:pt x="735" y="297"/>
                      <a:pt x="733" y="298"/>
                    </a:cubicBezTo>
                    <a:cubicBezTo>
                      <a:pt x="731" y="300"/>
                      <a:pt x="725" y="301"/>
                      <a:pt x="724" y="302"/>
                    </a:cubicBezTo>
                    <a:cubicBezTo>
                      <a:pt x="724" y="302"/>
                      <a:pt x="724" y="302"/>
                      <a:pt x="724" y="302"/>
                    </a:cubicBezTo>
                    <a:cubicBezTo>
                      <a:pt x="725" y="302"/>
                      <a:pt x="724" y="302"/>
                      <a:pt x="723" y="303"/>
                    </a:cubicBezTo>
                    <a:cubicBezTo>
                      <a:pt x="721" y="303"/>
                      <a:pt x="720" y="303"/>
                      <a:pt x="719" y="303"/>
                    </a:cubicBezTo>
                    <a:cubicBezTo>
                      <a:pt x="719" y="303"/>
                      <a:pt x="718" y="303"/>
                      <a:pt x="718" y="303"/>
                    </a:cubicBezTo>
                    <a:cubicBezTo>
                      <a:pt x="717" y="303"/>
                      <a:pt x="716" y="303"/>
                      <a:pt x="717" y="303"/>
                    </a:cubicBezTo>
                    <a:cubicBezTo>
                      <a:pt x="717" y="303"/>
                      <a:pt x="716" y="302"/>
                      <a:pt x="713" y="302"/>
                    </a:cubicBezTo>
                    <a:cubicBezTo>
                      <a:pt x="709" y="302"/>
                      <a:pt x="703" y="303"/>
                      <a:pt x="696" y="303"/>
                    </a:cubicBezTo>
                    <a:cubicBezTo>
                      <a:pt x="694" y="303"/>
                      <a:pt x="692" y="303"/>
                      <a:pt x="689" y="303"/>
                    </a:cubicBezTo>
                    <a:cubicBezTo>
                      <a:pt x="685" y="303"/>
                      <a:pt x="681" y="303"/>
                      <a:pt x="675" y="302"/>
                    </a:cubicBezTo>
                    <a:cubicBezTo>
                      <a:pt x="668" y="301"/>
                      <a:pt x="661" y="299"/>
                      <a:pt x="656" y="297"/>
                    </a:cubicBezTo>
                    <a:cubicBezTo>
                      <a:pt x="649" y="294"/>
                      <a:pt x="647" y="291"/>
                      <a:pt x="648" y="291"/>
                    </a:cubicBezTo>
                    <a:cubicBezTo>
                      <a:pt x="648" y="291"/>
                      <a:pt x="648" y="291"/>
                      <a:pt x="648" y="292"/>
                    </a:cubicBezTo>
                    <a:cubicBezTo>
                      <a:pt x="648" y="292"/>
                      <a:pt x="648" y="292"/>
                      <a:pt x="648" y="292"/>
                    </a:cubicBezTo>
                    <a:cubicBezTo>
                      <a:pt x="649" y="292"/>
                      <a:pt x="646" y="289"/>
                      <a:pt x="648" y="285"/>
                    </a:cubicBezTo>
                    <a:cubicBezTo>
                      <a:pt x="649" y="281"/>
                      <a:pt x="653" y="278"/>
                      <a:pt x="654" y="278"/>
                    </a:cubicBezTo>
                    <a:cubicBezTo>
                      <a:pt x="654" y="278"/>
                      <a:pt x="654" y="278"/>
                      <a:pt x="654" y="278"/>
                    </a:cubicBezTo>
                    <a:cubicBezTo>
                      <a:pt x="654" y="278"/>
                      <a:pt x="654" y="278"/>
                      <a:pt x="654" y="278"/>
                    </a:cubicBezTo>
                    <a:cubicBezTo>
                      <a:pt x="655" y="278"/>
                      <a:pt x="656" y="277"/>
                      <a:pt x="657" y="277"/>
                    </a:cubicBezTo>
                    <a:cubicBezTo>
                      <a:pt x="658" y="276"/>
                      <a:pt x="658" y="275"/>
                      <a:pt x="658" y="275"/>
                    </a:cubicBezTo>
                    <a:cubicBezTo>
                      <a:pt x="658" y="275"/>
                      <a:pt x="658" y="276"/>
                      <a:pt x="658" y="276"/>
                    </a:cubicBezTo>
                    <a:cubicBezTo>
                      <a:pt x="657" y="276"/>
                      <a:pt x="657" y="276"/>
                      <a:pt x="657" y="276"/>
                    </a:cubicBezTo>
                    <a:cubicBezTo>
                      <a:pt x="656" y="276"/>
                      <a:pt x="657" y="273"/>
                      <a:pt x="661" y="270"/>
                    </a:cubicBezTo>
                    <a:cubicBezTo>
                      <a:pt x="666" y="266"/>
                      <a:pt x="682" y="266"/>
                      <a:pt x="688" y="264"/>
                    </a:cubicBezTo>
                    <a:cubicBezTo>
                      <a:pt x="694" y="263"/>
                      <a:pt x="693" y="261"/>
                      <a:pt x="695" y="261"/>
                    </a:cubicBezTo>
                    <a:cubicBezTo>
                      <a:pt x="696" y="261"/>
                      <a:pt x="696" y="261"/>
                      <a:pt x="696" y="261"/>
                    </a:cubicBezTo>
                    <a:cubicBezTo>
                      <a:pt x="697" y="261"/>
                      <a:pt x="697" y="261"/>
                      <a:pt x="696" y="261"/>
                    </a:cubicBezTo>
                    <a:cubicBezTo>
                      <a:pt x="696" y="262"/>
                      <a:pt x="697" y="262"/>
                      <a:pt x="698" y="262"/>
                    </a:cubicBezTo>
                    <a:cubicBezTo>
                      <a:pt x="699" y="262"/>
                      <a:pt x="701" y="262"/>
                      <a:pt x="704" y="262"/>
                    </a:cubicBezTo>
                    <a:cubicBezTo>
                      <a:pt x="706" y="261"/>
                      <a:pt x="709" y="261"/>
                      <a:pt x="712" y="261"/>
                    </a:cubicBezTo>
                    <a:cubicBezTo>
                      <a:pt x="712" y="261"/>
                      <a:pt x="712" y="261"/>
                      <a:pt x="713" y="261"/>
                    </a:cubicBezTo>
                    <a:cubicBezTo>
                      <a:pt x="718" y="261"/>
                      <a:pt x="724" y="262"/>
                      <a:pt x="729" y="262"/>
                    </a:cubicBezTo>
                    <a:cubicBezTo>
                      <a:pt x="730" y="262"/>
                      <a:pt x="730" y="262"/>
                      <a:pt x="730" y="262"/>
                    </a:cubicBezTo>
                    <a:cubicBezTo>
                      <a:pt x="731" y="262"/>
                      <a:pt x="731" y="262"/>
                      <a:pt x="732" y="262"/>
                    </a:cubicBezTo>
                    <a:cubicBezTo>
                      <a:pt x="733" y="262"/>
                      <a:pt x="734" y="262"/>
                      <a:pt x="734" y="262"/>
                    </a:cubicBezTo>
                    <a:cubicBezTo>
                      <a:pt x="735" y="262"/>
                      <a:pt x="735" y="262"/>
                      <a:pt x="736" y="262"/>
                    </a:cubicBezTo>
                    <a:cubicBezTo>
                      <a:pt x="739" y="262"/>
                      <a:pt x="741" y="264"/>
                      <a:pt x="745" y="264"/>
                    </a:cubicBezTo>
                    <a:cubicBezTo>
                      <a:pt x="746" y="264"/>
                      <a:pt x="747" y="264"/>
                      <a:pt x="747" y="264"/>
                    </a:cubicBezTo>
                    <a:cubicBezTo>
                      <a:pt x="751" y="264"/>
                      <a:pt x="753" y="264"/>
                      <a:pt x="753" y="263"/>
                    </a:cubicBezTo>
                    <a:cubicBezTo>
                      <a:pt x="753" y="263"/>
                      <a:pt x="754" y="263"/>
                      <a:pt x="755" y="263"/>
                    </a:cubicBezTo>
                    <a:cubicBezTo>
                      <a:pt x="756" y="263"/>
                      <a:pt x="757" y="263"/>
                      <a:pt x="759" y="263"/>
                    </a:cubicBezTo>
                    <a:cubicBezTo>
                      <a:pt x="761" y="264"/>
                      <a:pt x="763" y="264"/>
                      <a:pt x="764" y="264"/>
                    </a:cubicBezTo>
                    <a:cubicBezTo>
                      <a:pt x="764" y="264"/>
                      <a:pt x="764" y="264"/>
                      <a:pt x="764" y="264"/>
                    </a:cubicBezTo>
                    <a:cubicBezTo>
                      <a:pt x="765" y="264"/>
                      <a:pt x="765" y="263"/>
                      <a:pt x="763" y="263"/>
                    </a:cubicBezTo>
                    <a:cubicBezTo>
                      <a:pt x="762" y="262"/>
                      <a:pt x="762" y="261"/>
                      <a:pt x="760" y="261"/>
                    </a:cubicBezTo>
                    <a:cubicBezTo>
                      <a:pt x="760" y="261"/>
                      <a:pt x="760" y="261"/>
                      <a:pt x="760" y="261"/>
                    </a:cubicBezTo>
                    <a:cubicBezTo>
                      <a:pt x="760" y="261"/>
                      <a:pt x="759" y="261"/>
                      <a:pt x="759" y="261"/>
                    </a:cubicBezTo>
                    <a:cubicBezTo>
                      <a:pt x="758" y="261"/>
                      <a:pt x="761" y="260"/>
                      <a:pt x="769" y="259"/>
                    </a:cubicBezTo>
                    <a:cubicBezTo>
                      <a:pt x="772" y="259"/>
                      <a:pt x="775" y="259"/>
                      <a:pt x="779" y="259"/>
                    </a:cubicBezTo>
                    <a:cubicBezTo>
                      <a:pt x="784" y="259"/>
                      <a:pt x="789" y="259"/>
                      <a:pt x="793" y="259"/>
                    </a:cubicBezTo>
                    <a:cubicBezTo>
                      <a:pt x="794" y="259"/>
                      <a:pt x="795" y="259"/>
                      <a:pt x="797" y="259"/>
                    </a:cubicBezTo>
                    <a:cubicBezTo>
                      <a:pt x="799" y="259"/>
                      <a:pt x="801" y="259"/>
                      <a:pt x="802" y="259"/>
                    </a:cubicBezTo>
                    <a:cubicBezTo>
                      <a:pt x="802" y="259"/>
                      <a:pt x="803" y="259"/>
                      <a:pt x="805" y="259"/>
                    </a:cubicBezTo>
                    <a:cubicBezTo>
                      <a:pt x="808" y="259"/>
                      <a:pt x="809" y="260"/>
                      <a:pt x="809" y="260"/>
                    </a:cubicBezTo>
                    <a:cubicBezTo>
                      <a:pt x="809" y="260"/>
                      <a:pt x="809" y="260"/>
                      <a:pt x="809" y="260"/>
                    </a:cubicBezTo>
                    <a:cubicBezTo>
                      <a:pt x="809" y="259"/>
                      <a:pt x="809" y="259"/>
                      <a:pt x="810" y="259"/>
                    </a:cubicBezTo>
                    <a:cubicBezTo>
                      <a:pt x="810" y="259"/>
                      <a:pt x="811" y="259"/>
                      <a:pt x="811" y="260"/>
                    </a:cubicBezTo>
                    <a:cubicBezTo>
                      <a:pt x="812" y="260"/>
                      <a:pt x="813" y="260"/>
                      <a:pt x="812" y="260"/>
                    </a:cubicBezTo>
                    <a:cubicBezTo>
                      <a:pt x="812" y="260"/>
                      <a:pt x="812" y="260"/>
                      <a:pt x="812" y="260"/>
                    </a:cubicBezTo>
                    <a:cubicBezTo>
                      <a:pt x="812" y="260"/>
                      <a:pt x="812" y="260"/>
                      <a:pt x="812" y="260"/>
                    </a:cubicBezTo>
                    <a:cubicBezTo>
                      <a:pt x="811" y="260"/>
                      <a:pt x="812" y="260"/>
                      <a:pt x="813" y="261"/>
                    </a:cubicBezTo>
                    <a:cubicBezTo>
                      <a:pt x="815" y="261"/>
                      <a:pt x="814" y="261"/>
                      <a:pt x="815" y="261"/>
                    </a:cubicBezTo>
                    <a:cubicBezTo>
                      <a:pt x="815" y="261"/>
                      <a:pt x="815" y="261"/>
                      <a:pt x="815" y="261"/>
                    </a:cubicBezTo>
                    <a:cubicBezTo>
                      <a:pt x="815" y="261"/>
                      <a:pt x="817" y="261"/>
                      <a:pt x="819" y="261"/>
                    </a:cubicBezTo>
                    <a:cubicBezTo>
                      <a:pt x="821" y="261"/>
                      <a:pt x="824" y="261"/>
                      <a:pt x="827" y="261"/>
                    </a:cubicBezTo>
                    <a:cubicBezTo>
                      <a:pt x="831" y="261"/>
                      <a:pt x="836" y="261"/>
                      <a:pt x="839" y="262"/>
                    </a:cubicBezTo>
                    <a:cubicBezTo>
                      <a:pt x="848" y="266"/>
                      <a:pt x="844" y="269"/>
                      <a:pt x="845" y="269"/>
                    </a:cubicBezTo>
                    <a:cubicBezTo>
                      <a:pt x="845" y="269"/>
                      <a:pt x="845" y="269"/>
                      <a:pt x="845" y="269"/>
                    </a:cubicBezTo>
                    <a:cubicBezTo>
                      <a:pt x="845" y="269"/>
                      <a:pt x="845" y="269"/>
                      <a:pt x="845" y="269"/>
                    </a:cubicBezTo>
                    <a:cubicBezTo>
                      <a:pt x="846" y="269"/>
                      <a:pt x="847" y="270"/>
                      <a:pt x="847" y="271"/>
                    </a:cubicBezTo>
                    <a:cubicBezTo>
                      <a:pt x="848" y="272"/>
                      <a:pt x="850" y="272"/>
                      <a:pt x="851" y="272"/>
                    </a:cubicBezTo>
                    <a:cubicBezTo>
                      <a:pt x="851" y="272"/>
                      <a:pt x="851" y="272"/>
                      <a:pt x="851" y="272"/>
                    </a:cubicBezTo>
                    <a:cubicBezTo>
                      <a:pt x="851" y="272"/>
                      <a:pt x="851" y="272"/>
                      <a:pt x="851" y="272"/>
                    </a:cubicBezTo>
                    <a:cubicBezTo>
                      <a:pt x="852" y="272"/>
                      <a:pt x="849" y="276"/>
                      <a:pt x="859" y="278"/>
                    </a:cubicBezTo>
                    <a:cubicBezTo>
                      <a:pt x="861" y="278"/>
                      <a:pt x="863" y="278"/>
                      <a:pt x="864" y="278"/>
                    </a:cubicBezTo>
                    <a:cubicBezTo>
                      <a:pt x="868" y="278"/>
                      <a:pt x="872" y="277"/>
                      <a:pt x="875" y="275"/>
                    </a:cubicBezTo>
                    <a:cubicBezTo>
                      <a:pt x="880" y="270"/>
                      <a:pt x="866" y="265"/>
                      <a:pt x="866" y="260"/>
                    </a:cubicBezTo>
                    <a:cubicBezTo>
                      <a:pt x="867" y="254"/>
                      <a:pt x="887" y="249"/>
                      <a:pt x="909" y="245"/>
                    </a:cubicBezTo>
                    <a:cubicBezTo>
                      <a:pt x="924" y="243"/>
                      <a:pt x="938" y="242"/>
                      <a:pt x="938" y="242"/>
                    </a:cubicBezTo>
                    <a:cubicBezTo>
                      <a:pt x="937" y="242"/>
                      <a:pt x="936" y="242"/>
                      <a:pt x="934" y="242"/>
                    </a:cubicBezTo>
                    <a:cubicBezTo>
                      <a:pt x="933" y="242"/>
                      <a:pt x="933" y="242"/>
                      <a:pt x="933" y="242"/>
                    </a:cubicBezTo>
                    <a:cubicBezTo>
                      <a:pt x="931" y="242"/>
                      <a:pt x="931" y="242"/>
                      <a:pt x="933" y="242"/>
                    </a:cubicBezTo>
                    <a:cubicBezTo>
                      <a:pt x="935" y="241"/>
                      <a:pt x="935" y="241"/>
                      <a:pt x="933" y="241"/>
                    </a:cubicBezTo>
                    <a:cubicBezTo>
                      <a:pt x="933" y="241"/>
                      <a:pt x="933" y="240"/>
                      <a:pt x="933" y="240"/>
                    </a:cubicBezTo>
                    <a:cubicBezTo>
                      <a:pt x="933" y="240"/>
                      <a:pt x="933" y="241"/>
                      <a:pt x="934" y="241"/>
                    </a:cubicBezTo>
                    <a:cubicBezTo>
                      <a:pt x="934" y="241"/>
                      <a:pt x="934" y="241"/>
                      <a:pt x="935" y="241"/>
                    </a:cubicBezTo>
                    <a:cubicBezTo>
                      <a:pt x="936" y="241"/>
                      <a:pt x="938" y="240"/>
                      <a:pt x="940" y="240"/>
                    </a:cubicBezTo>
                    <a:cubicBezTo>
                      <a:pt x="945" y="239"/>
                      <a:pt x="945" y="238"/>
                      <a:pt x="945" y="238"/>
                    </a:cubicBezTo>
                    <a:cubicBezTo>
                      <a:pt x="944" y="238"/>
                      <a:pt x="944" y="238"/>
                      <a:pt x="944" y="238"/>
                    </a:cubicBezTo>
                    <a:cubicBezTo>
                      <a:pt x="944" y="239"/>
                      <a:pt x="944" y="239"/>
                      <a:pt x="944" y="239"/>
                    </a:cubicBezTo>
                    <a:cubicBezTo>
                      <a:pt x="943" y="239"/>
                      <a:pt x="942" y="238"/>
                      <a:pt x="939" y="238"/>
                    </a:cubicBezTo>
                    <a:cubicBezTo>
                      <a:pt x="936" y="238"/>
                      <a:pt x="934" y="238"/>
                      <a:pt x="934" y="238"/>
                    </a:cubicBezTo>
                    <a:cubicBezTo>
                      <a:pt x="934" y="237"/>
                      <a:pt x="947" y="237"/>
                      <a:pt x="945" y="235"/>
                    </a:cubicBezTo>
                    <a:cubicBezTo>
                      <a:pt x="944" y="234"/>
                      <a:pt x="941" y="233"/>
                      <a:pt x="939" y="233"/>
                    </a:cubicBezTo>
                    <a:cubicBezTo>
                      <a:pt x="939" y="233"/>
                      <a:pt x="939" y="233"/>
                      <a:pt x="938" y="233"/>
                    </a:cubicBezTo>
                    <a:cubicBezTo>
                      <a:pt x="938" y="233"/>
                      <a:pt x="938" y="233"/>
                      <a:pt x="938" y="233"/>
                    </a:cubicBezTo>
                    <a:cubicBezTo>
                      <a:pt x="938" y="233"/>
                      <a:pt x="938" y="233"/>
                      <a:pt x="938" y="233"/>
                    </a:cubicBezTo>
                    <a:cubicBezTo>
                      <a:pt x="938" y="233"/>
                      <a:pt x="938" y="233"/>
                      <a:pt x="938" y="233"/>
                    </a:cubicBezTo>
                    <a:cubicBezTo>
                      <a:pt x="938" y="233"/>
                      <a:pt x="938" y="233"/>
                      <a:pt x="938" y="233"/>
                    </a:cubicBezTo>
                    <a:cubicBezTo>
                      <a:pt x="938" y="233"/>
                      <a:pt x="939" y="233"/>
                      <a:pt x="939" y="233"/>
                    </a:cubicBezTo>
                    <a:cubicBezTo>
                      <a:pt x="940" y="233"/>
                      <a:pt x="940" y="233"/>
                      <a:pt x="941" y="233"/>
                    </a:cubicBezTo>
                    <a:cubicBezTo>
                      <a:pt x="942" y="233"/>
                      <a:pt x="943" y="233"/>
                      <a:pt x="942" y="233"/>
                    </a:cubicBezTo>
                    <a:cubicBezTo>
                      <a:pt x="942" y="232"/>
                      <a:pt x="944" y="232"/>
                      <a:pt x="942" y="231"/>
                    </a:cubicBezTo>
                    <a:cubicBezTo>
                      <a:pt x="941" y="231"/>
                      <a:pt x="940" y="230"/>
                      <a:pt x="941" y="230"/>
                    </a:cubicBezTo>
                    <a:cubicBezTo>
                      <a:pt x="941" y="230"/>
                      <a:pt x="941" y="230"/>
                      <a:pt x="941" y="231"/>
                    </a:cubicBezTo>
                    <a:cubicBezTo>
                      <a:pt x="941" y="231"/>
                      <a:pt x="941" y="231"/>
                      <a:pt x="941" y="231"/>
                    </a:cubicBezTo>
                    <a:cubicBezTo>
                      <a:pt x="942" y="231"/>
                      <a:pt x="941" y="230"/>
                      <a:pt x="939" y="228"/>
                    </a:cubicBezTo>
                    <a:cubicBezTo>
                      <a:pt x="937" y="228"/>
                      <a:pt x="936" y="227"/>
                      <a:pt x="936" y="227"/>
                    </a:cubicBezTo>
                    <a:cubicBezTo>
                      <a:pt x="936" y="227"/>
                      <a:pt x="937" y="227"/>
                      <a:pt x="938" y="228"/>
                    </a:cubicBezTo>
                    <a:cubicBezTo>
                      <a:pt x="938" y="228"/>
                      <a:pt x="939" y="228"/>
                      <a:pt x="939" y="228"/>
                    </a:cubicBezTo>
                    <a:cubicBezTo>
                      <a:pt x="941" y="228"/>
                      <a:pt x="942" y="227"/>
                      <a:pt x="943" y="226"/>
                    </a:cubicBezTo>
                    <a:cubicBezTo>
                      <a:pt x="943" y="225"/>
                      <a:pt x="944" y="224"/>
                      <a:pt x="944" y="224"/>
                    </a:cubicBezTo>
                    <a:cubicBezTo>
                      <a:pt x="945" y="224"/>
                      <a:pt x="946" y="225"/>
                      <a:pt x="946" y="226"/>
                    </a:cubicBezTo>
                    <a:cubicBezTo>
                      <a:pt x="946" y="228"/>
                      <a:pt x="951" y="230"/>
                      <a:pt x="950" y="231"/>
                    </a:cubicBezTo>
                    <a:cubicBezTo>
                      <a:pt x="949" y="232"/>
                      <a:pt x="949" y="232"/>
                      <a:pt x="949" y="232"/>
                    </a:cubicBezTo>
                    <a:cubicBezTo>
                      <a:pt x="949" y="232"/>
                      <a:pt x="950" y="232"/>
                      <a:pt x="950" y="232"/>
                    </a:cubicBezTo>
                    <a:cubicBezTo>
                      <a:pt x="951" y="232"/>
                      <a:pt x="958" y="230"/>
                      <a:pt x="958" y="227"/>
                    </a:cubicBezTo>
                    <a:cubicBezTo>
                      <a:pt x="958" y="224"/>
                      <a:pt x="959" y="223"/>
                      <a:pt x="960" y="223"/>
                    </a:cubicBezTo>
                    <a:cubicBezTo>
                      <a:pt x="960" y="223"/>
                      <a:pt x="960" y="223"/>
                      <a:pt x="961" y="224"/>
                    </a:cubicBezTo>
                    <a:cubicBezTo>
                      <a:pt x="961" y="225"/>
                      <a:pt x="963" y="225"/>
                      <a:pt x="964" y="225"/>
                    </a:cubicBezTo>
                    <a:cubicBezTo>
                      <a:pt x="964" y="225"/>
                      <a:pt x="964" y="225"/>
                      <a:pt x="964" y="225"/>
                    </a:cubicBezTo>
                    <a:cubicBezTo>
                      <a:pt x="965" y="225"/>
                      <a:pt x="973" y="222"/>
                      <a:pt x="983" y="218"/>
                    </a:cubicBezTo>
                    <a:cubicBezTo>
                      <a:pt x="983" y="218"/>
                      <a:pt x="983" y="218"/>
                      <a:pt x="983" y="218"/>
                    </a:cubicBezTo>
                    <a:cubicBezTo>
                      <a:pt x="983" y="218"/>
                      <a:pt x="983" y="218"/>
                      <a:pt x="983" y="218"/>
                    </a:cubicBezTo>
                    <a:cubicBezTo>
                      <a:pt x="983" y="218"/>
                      <a:pt x="983" y="218"/>
                      <a:pt x="983" y="218"/>
                    </a:cubicBezTo>
                    <a:cubicBezTo>
                      <a:pt x="982" y="218"/>
                      <a:pt x="983" y="218"/>
                      <a:pt x="985" y="218"/>
                    </a:cubicBezTo>
                    <a:cubicBezTo>
                      <a:pt x="997" y="214"/>
                      <a:pt x="1014" y="215"/>
                      <a:pt x="1014" y="215"/>
                    </a:cubicBezTo>
                    <a:cubicBezTo>
                      <a:pt x="1014" y="214"/>
                      <a:pt x="1014" y="214"/>
                      <a:pt x="1015" y="214"/>
                    </a:cubicBezTo>
                    <a:cubicBezTo>
                      <a:pt x="1015" y="214"/>
                      <a:pt x="1016" y="214"/>
                      <a:pt x="1016" y="214"/>
                    </a:cubicBezTo>
                    <a:cubicBezTo>
                      <a:pt x="1017" y="215"/>
                      <a:pt x="1018" y="215"/>
                      <a:pt x="1018" y="215"/>
                    </a:cubicBezTo>
                    <a:cubicBezTo>
                      <a:pt x="1019" y="215"/>
                      <a:pt x="1019" y="215"/>
                      <a:pt x="1020" y="215"/>
                    </a:cubicBezTo>
                    <a:cubicBezTo>
                      <a:pt x="1021" y="214"/>
                      <a:pt x="1026" y="215"/>
                      <a:pt x="1028" y="214"/>
                    </a:cubicBezTo>
                    <a:cubicBezTo>
                      <a:pt x="1030" y="213"/>
                      <a:pt x="1030" y="213"/>
                      <a:pt x="1030" y="213"/>
                    </a:cubicBezTo>
                    <a:cubicBezTo>
                      <a:pt x="1030" y="213"/>
                      <a:pt x="1030" y="213"/>
                      <a:pt x="1029" y="213"/>
                    </a:cubicBezTo>
                    <a:cubicBezTo>
                      <a:pt x="1029" y="213"/>
                      <a:pt x="1029" y="213"/>
                      <a:pt x="1029" y="213"/>
                    </a:cubicBezTo>
                    <a:cubicBezTo>
                      <a:pt x="1027" y="213"/>
                      <a:pt x="1021" y="211"/>
                      <a:pt x="1027" y="208"/>
                    </a:cubicBezTo>
                    <a:cubicBezTo>
                      <a:pt x="1030" y="206"/>
                      <a:pt x="1037" y="205"/>
                      <a:pt x="1042" y="204"/>
                    </a:cubicBezTo>
                    <a:cubicBezTo>
                      <a:pt x="1044" y="204"/>
                      <a:pt x="1046" y="204"/>
                      <a:pt x="1049" y="203"/>
                    </a:cubicBezTo>
                    <a:cubicBezTo>
                      <a:pt x="1051" y="203"/>
                      <a:pt x="1052" y="202"/>
                      <a:pt x="1053" y="202"/>
                    </a:cubicBezTo>
                    <a:cubicBezTo>
                      <a:pt x="1053" y="202"/>
                      <a:pt x="1053" y="202"/>
                      <a:pt x="1053" y="203"/>
                    </a:cubicBezTo>
                    <a:cubicBezTo>
                      <a:pt x="1053" y="203"/>
                      <a:pt x="1055" y="203"/>
                      <a:pt x="1059" y="203"/>
                    </a:cubicBezTo>
                    <a:cubicBezTo>
                      <a:pt x="1061" y="203"/>
                      <a:pt x="1064" y="203"/>
                      <a:pt x="1068" y="203"/>
                    </a:cubicBezTo>
                    <a:cubicBezTo>
                      <a:pt x="1075" y="202"/>
                      <a:pt x="1079" y="201"/>
                      <a:pt x="1076" y="200"/>
                    </a:cubicBezTo>
                    <a:cubicBezTo>
                      <a:pt x="1074" y="200"/>
                      <a:pt x="1076" y="200"/>
                      <a:pt x="1081" y="200"/>
                    </a:cubicBezTo>
                    <a:cubicBezTo>
                      <a:pt x="1086" y="199"/>
                      <a:pt x="1094" y="200"/>
                      <a:pt x="1099" y="199"/>
                    </a:cubicBezTo>
                    <a:cubicBezTo>
                      <a:pt x="1104" y="198"/>
                      <a:pt x="1107" y="197"/>
                      <a:pt x="1108" y="197"/>
                    </a:cubicBezTo>
                    <a:cubicBezTo>
                      <a:pt x="1109" y="197"/>
                      <a:pt x="1107" y="198"/>
                      <a:pt x="1105" y="198"/>
                    </a:cubicBezTo>
                    <a:cubicBezTo>
                      <a:pt x="1103" y="199"/>
                      <a:pt x="1105" y="199"/>
                      <a:pt x="1110" y="199"/>
                    </a:cubicBezTo>
                    <a:cubicBezTo>
                      <a:pt x="1115" y="199"/>
                      <a:pt x="1117" y="199"/>
                      <a:pt x="1115" y="200"/>
                    </a:cubicBezTo>
                    <a:cubicBezTo>
                      <a:pt x="1112" y="200"/>
                      <a:pt x="1098" y="199"/>
                      <a:pt x="1088" y="202"/>
                    </a:cubicBezTo>
                    <a:cubicBezTo>
                      <a:pt x="1082" y="204"/>
                      <a:pt x="1081" y="206"/>
                      <a:pt x="1093" y="206"/>
                    </a:cubicBezTo>
                    <a:cubicBezTo>
                      <a:pt x="1094" y="206"/>
                      <a:pt x="1095" y="206"/>
                      <a:pt x="1095" y="206"/>
                    </a:cubicBezTo>
                    <a:cubicBezTo>
                      <a:pt x="1097" y="206"/>
                      <a:pt x="1102" y="205"/>
                      <a:pt x="1107" y="204"/>
                    </a:cubicBezTo>
                    <a:cubicBezTo>
                      <a:pt x="1112" y="203"/>
                      <a:pt x="1124" y="202"/>
                      <a:pt x="1133" y="201"/>
                    </a:cubicBezTo>
                    <a:cubicBezTo>
                      <a:pt x="1141" y="200"/>
                      <a:pt x="1148" y="200"/>
                      <a:pt x="1146" y="200"/>
                    </a:cubicBezTo>
                    <a:cubicBezTo>
                      <a:pt x="1144" y="200"/>
                      <a:pt x="1144" y="199"/>
                      <a:pt x="1145" y="199"/>
                    </a:cubicBezTo>
                    <a:cubicBezTo>
                      <a:pt x="1146" y="199"/>
                      <a:pt x="1144" y="199"/>
                      <a:pt x="1142" y="198"/>
                    </a:cubicBezTo>
                    <a:cubicBezTo>
                      <a:pt x="1141" y="198"/>
                      <a:pt x="1139" y="198"/>
                      <a:pt x="1136" y="198"/>
                    </a:cubicBezTo>
                    <a:cubicBezTo>
                      <a:pt x="1136" y="198"/>
                      <a:pt x="1135" y="198"/>
                      <a:pt x="1134" y="198"/>
                    </a:cubicBezTo>
                    <a:cubicBezTo>
                      <a:pt x="1134" y="198"/>
                      <a:pt x="1133" y="198"/>
                      <a:pt x="1133" y="198"/>
                    </a:cubicBezTo>
                    <a:cubicBezTo>
                      <a:pt x="1131" y="198"/>
                      <a:pt x="1128" y="198"/>
                      <a:pt x="1126" y="198"/>
                    </a:cubicBezTo>
                    <a:cubicBezTo>
                      <a:pt x="1119" y="198"/>
                      <a:pt x="1116" y="197"/>
                      <a:pt x="1117" y="197"/>
                    </a:cubicBezTo>
                    <a:cubicBezTo>
                      <a:pt x="1118" y="196"/>
                      <a:pt x="1113" y="196"/>
                      <a:pt x="1109" y="194"/>
                    </a:cubicBezTo>
                    <a:cubicBezTo>
                      <a:pt x="1105" y="193"/>
                      <a:pt x="1105" y="191"/>
                      <a:pt x="1107" y="190"/>
                    </a:cubicBezTo>
                    <a:cubicBezTo>
                      <a:pt x="1109" y="189"/>
                      <a:pt x="1106" y="189"/>
                      <a:pt x="1099" y="189"/>
                    </a:cubicBezTo>
                    <a:cubicBezTo>
                      <a:pt x="1093" y="188"/>
                      <a:pt x="1096" y="188"/>
                      <a:pt x="1107" y="187"/>
                    </a:cubicBezTo>
                    <a:cubicBezTo>
                      <a:pt x="1118" y="186"/>
                      <a:pt x="1113" y="184"/>
                      <a:pt x="1113" y="184"/>
                    </a:cubicBezTo>
                    <a:cubicBezTo>
                      <a:pt x="1113" y="184"/>
                      <a:pt x="1114" y="184"/>
                      <a:pt x="1114" y="184"/>
                    </a:cubicBezTo>
                    <a:cubicBezTo>
                      <a:pt x="1114" y="184"/>
                      <a:pt x="1115" y="184"/>
                      <a:pt x="1115" y="184"/>
                    </a:cubicBezTo>
                    <a:cubicBezTo>
                      <a:pt x="1115" y="184"/>
                      <a:pt x="1115" y="184"/>
                      <a:pt x="1115" y="184"/>
                    </a:cubicBezTo>
                    <a:cubicBezTo>
                      <a:pt x="1115" y="184"/>
                      <a:pt x="1114" y="184"/>
                      <a:pt x="1110" y="183"/>
                    </a:cubicBezTo>
                    <a:cubicBezTo>
                      <a:pt x="1107" y="183"/>
                      <a:pt x="1103" y="182"/>
                      <a:pt x="1097" y="182"/>
                    </a:cubicBezTo>
                    <a:cubicBezTo>
                      <a:pt x="1094" y="182"/>
                      <a:pt x="1090" y="182"/>
                      <a:pt x="1087" y="183"/>
                    </a:cubicBezTo>
                    <a:cubicBezTo>
                      <a:pt x="1075" y="184"/>
                      <a:pt x="1063" y="187"/>
                      <a:pt x="1052" y="189"/>
                    </a:cubicBezTo>
                    <a:cubicBezTo>
                      <a:pt x="1046" y="190"/>
                      <a:pt x="1042" y="191"/>
                      <a:pt x="1041" y="191"/>
                    </a:cubicBezTo>
                    <a:cubicBezTo>
                      <a:pt x="1039" y="191"/>
                      <a:pt x="1041" y="190"/>
                      <a:pt x="1048" y="188"/>
                    </a:cubicBezTo>
                    <a:cubicBezTo>
                      <a:pt x="1058" y="185"/>
                      <a:pt x="1067" y="182"/>
                      <a:pt x="1078" y="182"/>
                    </a:cubicBezTo>
                    <a:cubicBezTo>
                      <a:pt x="1090" y="182"/>
                      <a:pt x="1093" y="177"/>
                      <a:pt x="1100" y="177"/>
                    </a:cubicBezTo>
                    <a:cubicBezTo>
                      <a:pt x="1101" y="177"/>
                      <a:pt x="1103" y="177"/>
                      <a:pt x="1105" y="177"/>
                    </a:cubicBezTo>
                    <a:cubicBezTo>
                      <a:pt x="1113" y="177"/>
                      <a:pt x="1130" y="178"/>
                      <a:pt x="1136" y="178"/>
                    </a:cubicBezTo>
                    <a:cubicBezTo>
                      <a:pt x="1142" y="178"/>
                      <a:pt x="1153" y="179"/>
                      <a:pt x="1164" y="179"/>
                    </a:cubicBezTo>
                    <a:cubicBezTo>
                      <a:pt x="1175" y="179"/>
                      <a:pt x="1185" y="178"/>
                      <a:pt x="1189" y="176"/>
                    </a:cubicBezTo>
                    <a:cubicBezTo>
                      <a:pt x="1193" y="174"/>
                      <a:pt x="1202" y="174"/>
                      <a:pt x="1211" y="173"/>
                    </a:cubicBezTo>
                    <a:cubicBezTo>
                      <a:pt x="1225" y="172"/>
                      <a:pt x="1231" y="170"/>
                      <a:pt x="1229" y="170"/>
                    </a:cubicBezTo>
                    <a:cubicBezTo>
                      <a:pt x="1229" y="170"/>
                      <a:pt x="1229" y="170"/>
                      <a:pt x="1229" y="170"/>
                    </a:cubicBezTo>
                    <a:cubicBezTo>
                      <a:pt x="1227" y="170"/>
                      <a:pt x="1228" y="169"/>
                      <a:pt x="1229" y="169"/>
                    </a:cubicBezTo>
                    <a:cubicBezTo>
                      <a:pt x="1231" y="169"/>
                      <a:pt x="1230" y="169"/>
                      <a:pt x="1227" y="168"/>
                    </a:cubicBezTo>
                    <a:cubicBezTo>
                      <a:pt x="1225" y="168"/>
                      <a:pt x="1225" y="168"/>
                      <a:pt x="1228" y="167"/>
                    </a:cubicBezTo>
                    <a:cubicBezTo>
                      <a:pt x="1230" y="167"/>
                      <a:pt x="1229" y="166"/>
                      <a:pt x="1231" y="166"/>
                    </a:cubicBezTo>
                    <a:cubicBezTo>
                      <a:pt x="1233" y="166"/>
                      <a:pt x="1233" y="165"/>
                      <a:pt x="1232" y="165"/>
                    </a:cubicBezTo>
                    <a:cubicBezTo>
                      <a:pt x="1230" y="164"/>
                      <a:pt x="1230" y="164"/>
                      <a:pt x="1231" y="164"/>
                    </a:cubicBezTo>
                    <a:cubicBezTo>
                      <a:pt x="1231" y="164"/>
                      <a:pt x="1231" y="164"/>
                      <a:pt x="1231" y="164"/>
                    </a:cubicBezTo>
                    <a:cubicBezTo>
                      <a:pt x="1231" y="164"/>
                      <a:pt x="1231" y="164"/>
                      <a:pt x="1231" y="164"/>
                    </a:cubicBezTo>
                    <a:cubicBezTo>
                      <a:pt x="1232" y="164"/>
                      <a:pt x="1231" y="164"/>
                      <a:pt x="1229" y="164"/>
                    </a:cubicBezTo>
                    <a:cubicBezTo>
                      <a:pt x="1228" y="163"/>
                      <a:pt x="1227" y="163"/>
                      <a:pt x="1225" y="163"/>
                    </a:cubicBezTo>
                    <a:cubicBezTo>
                      <a:pt x="1224" y="163"/>
                      <a:pt x="1223" y="163"/>
                      <a:pt x="1222" y="163"/>
                    </a:cubicBezTo>
                    <a:cubicBezTo>
                      <a:pt x="1221" y="164"/>
                      <a:pt x="1220" y="164"/>
                      <a:pt x="1219" y="164"/>
                    </a:cubicBezTo>
                    <a:cubicBezTo>
                      <a:pt x="1218" y="164"/>
                      <a:pt x="1217" y="164"/>
                      <a:pt x="1216" y="164"/>
                    </a:cubicBezTo>
                    <a:cubicBezTo>
                      <a:pt x="1215" y="163"/>
                      <a:pt x="1223" y="162"/>
                      <a:pt x="1218" y="161"/>
                    </a:cubicBezTo>
                    <a:cubicBezTo>
                      <a:pt x="1216" y="161"/>
                      <a:pt x="1214" y="161"/>
                      <a:pt x="1212" y="161"/>
                    </a:cubicBezTo>
                    <a:cubicBezTo>
                      <a:pt x="1210" y="161"/>
                      <a:pt x="1208" y="161"/>
                      <a:pt x="1209" y="161"/>
                    </a:cubicBezTo>
                    <a:cubicBezTo>
                      <a:pt x="1211" y="161"/>
                      <a:pt x="1204" y="161"/>
                      <a:pt x="1195" y="163"/>
                    </a:cubicBezTo>
                    <a:cubicBezTo>
                      <a:pt x="1188" y="164"/>
                      <a:pt x="1181" y="164"/>
                      <a:pt x="1181" y="164"/>
                    </a:cubicBezTo>
                    <a:cubicBezTo>
                      <a:pt x="1181" y="164"/>
                      <a:pt x="1181" y="164"/>
                      <a:pt x="1181" y="164"/>
                    </a:cubicBezTo>
                    <a:cubicBezTo>
                      <a:pt x="1183" y="164"/>
                      <a:pt x="1182" y="163"/>
                      <a:pt x="1180" y="163"/>
                    </a:cubicBezTo>
                    <a:cubicBezTo>
                      <a:pt x="1178" y="163"/>
                      <a:pt x="1177" y="162"/>
                      <a:pt x="1177" y="162"/>
                    </a:cubicBezTo>
                    <a:cubicBezTo>
                      <a:pt x="1177" y="162"/>
                      <a:pt x="1177" y="162"/>
                      <a:pt x="1177" y="162"/>
                    </a:cubicBezTo>
                    <a:cubicBezTo>
                      <a:pt x="1178" y="162"/>
                      <a:pt x="1179" y="162"/>
                      <a:pt x="1180" y="162"/>
                    </a:cubicBezTo>
                    <a:cubicBezTo>
                      <a:pt x="1181" y="163"/>
                      <a:pt x="1182" y="163"/>
                      <a:pt x="1184" y="163"/>
                    </a:cubicBezTo>
                    <a:cubicBezTo>
                      <a:pt x="1186" y="163"/>
                      <a:pt x="1190" y="162"/>
                      <a:pt x="1194" y="162"/>
                    </a:cubicBezTo>
                    <a:cubicBezTo>
                      <a:pt x="1199" y="161"/>
                      <a:pt x="1201" y="161"/>
                      <a:pt x="1198" y="161"/>
                    </a:cubicBezTo>
                    <a:cubicBezTo>
                      <a:pt x="1198" y="161"/>
                      <a:pt x="1198" y="161"/>
                      <a:pt x="1198" y="161"/>
                    </a:cubicBezTo>
                    <a:cubicBezTo>
                      <a:pt x="1198" y="161"/>
                      <a:pt x="1197" y="161"/>
                      <a:pt x="1197" y="161"/>
                    </a:cubicBezTo>
                    <a:cubicBezTo>
                      <a:pt x="1195" y="161"/>
                      <a:pt x="1198" y="161"/>
                      <a:pt x="1206" y="160"/>
                    </a:cubicBezTo>
                    <a:cubicBezTo>
                      <a:pt x="1213" y="159"/>
                      <a:pt x="1218" y="159"/>
                      <a:pt x="1216" y="158"/>
                    </a:cubicBezTo>
                    <a:cubicBezTo>
                      <a:pt x="1213" y="158"/>
                      <a:pt x="1213" y="158"/>
                      <a:pt x="1214" y="158"/>
                    </a:cubicBezTo>
                    <a:cubicBezTo>
                      <a:pt x="1215" y="157"/>
                      <a:pt x="1212" y="157"/>
                      <a:pt x="1209" y="157"/>
                    </a:cubicBezTo>
                    <a:cubicBezTo>
                      <a:pt x="1209" y="157"/>
                      <a:pt x="1209" y="157"/>
                      <a:pt x="1209" y="157"/>
                    </a:cubicBezTo>
                    <a:cubicBezTo>
                      <a:pt x="1208" y="157"/>
                      <a:pt x="1208" y="157"/>
                      <a:pt x="1208" y="157"/>
                    </a:cubicBezTo>
                    <a:cubicBezTo>
                      <a:pt x="1205" y="157"/>
                      <a:pt x="1203" y="157"/>
                      <a:pt x="1203" y="156"/>
                    </a:cubicBezTo>
                    <a:cubicBezTo>
                      <a:pt x="1204" y="156"/>
                      <a:pt x="1203" y="156"/>
                      <a:pt x="1202" y="156"/>
                    </a:cubicBezTo>
                    <a:cubicBezTo>
                      <a:pt x="1202" y="156"/>
                      <a:pt x="1202" y="156"/>
                      <a:pt x="1202" y="156"/>
                    </a:cubicBezTo>
                    <a:cubicBezTo>
                      <a:pt x="1202" y="156"/>
                      <a:pt x="1201" y="156"/>
                      <a:pt x="1201" y="156"/>
                    </a:cubicBezTo>
                    <a:cubicBezTo>
                      <a:pt x="1201" y="156"/>
                      <a:pt x="1200" y="156"/>
                      <a:pt x="1201" y="156"/>
                    </a:cubicBezTo>
                    <a:cubicBezTo>
                      <a:pt x="1201" y="156"/>
                      <a:pt x="1201" y="156"/>
                      <a:pt x="1201" y="156"/>
                    </a:cubicBezTo>
                    <a:cubicBezTo>
                      <a:pt x="1200" y="156"/>
                      <a:pt x="1199" y="156"/>
                      <a:pt x="1197" y="156"/>
                    </a:cubicBezTo>
                    <a:cubicBezTo>
                      <a:pt x="1196" y="156"/>
                      <a:pt x="1195" y="156"/>
                      <a:pt x="1195" y="156"/>
                    </a:cubicBezTo>
                    <a:cubicBezTo>
                      <a:pt x="1194" y="156"/>
                      <a:pt x="1194" y="156"/>
                      <a:pt x="1195" y="156"/>
                    </a:cubicBezTo>
                    <a:cubicBezTo>
                      <a:pt x="1197" y="156"/>
                      <a:pt x="1197" y="156"/>
                      <a:pt x="1196" y="156"/>
                    </a:cubicBezTo>
                    <a:cubicBezTo>
                      <a:pt x="1196" y="156"/>
                      <a:pt x="1196" y="156"/>
                      <a:pt x="1195" y="156"/>
                    </a:cubicBezTo>
                    <a:cubicBezTo>
                      <a:pt x="1195" y="156"/>
                      <a:pt x="1195" y="156"/>
                      <a:pt x="1195" y="156"/>
                    </a:cubicBezTo>
                    <a:cubicBezTo>
                      <a:pt x="1194" y="156"/>
                      <a:pt x="1194" y="155"/>
                      <a:pt x="1194" y="155"/>
                    </a:cubicBezTo>
                    <a:cubicBezTo>
                      <a:pt x="1195" y="155"/>
                      <a:pt x="1195" y="155"/>
                      <a:pt x="1194" y="155"/>
                    </a:cubicBezTo>
                    <a:cubicBezTo>
                      <a:pt x="1194" y="155"/>
                      <a:pt x="1193" y="155"/>
                      <a:pt x="1191" y="155"/>
                    </a:cubicBezTo>
                    <a:cubicBezTo>
                      <a:pt x="1190" y="156"/>
                      <a:pt x="1189" y="156"/>
                      <a:pt x="1189" y="156"/>
                    </a:cubicBezTo>
                    <a:cubicBezTo>
                      <a:pt x="1188" y="156"/>
                      <a:pt x="1188" y="156"/>
                      <a:pt x="1189" y="156"/>
                    </a:cubicBezTo>
                    <a:cubicBezTo>
                      <a:pt x="1189" y="155"/>
                      <a:pt x="1189" y="155"/>
                      <a:pt x="1188" y="155"/>
                    </a:cubicBezTo>
                    <a:cubicBezTo>
                      <a:pt x="1188" y="155"/>
                      <a:pt x="1187" y="155"/>
                      <a:pt x="1185" y="156"/>
                    </a:cubicBezTo>
                    <a:cubicBezTo>
                      <a:pt x="1184" y="156"/>
                      <a:pt x="1184" y="156"/>
                      <a:pt x="1184" y="156"/>
                    </a:cubicBezTo>
                    <a:cubicBezTo>
                      <a:pt x="1182" y="156"/>
                      <a:pt x="1183" y="155"/>
                      <a:pt x="1185" y="154"/>
                    </a:cubicBezTo>
                    <a:cubicBezTo>
                      <a:pt x="1188" y="154"/>
                      <a:pt x="1188" y="153"/>
                      <a:pt x="1188" y="153"/>
                    </a:cubicBezTo>
                    <a:cubicBezTo>
                      <a:pt x="1188" y="153"/>
                      <a:pt x="1188" y="153"/>
                      <a:pt x="1188" y="153"/>
                    </a:cubicBezTo>
                    <a:cubicBezTo>
                      <a:pt x="1188" y="153"/>
                      <a:pt x="1188" y="153"/>
                      <a:pt x="1187" y="153"/>
                    </a:cubicBezTo>
                    <a:cubicBezTo>
                      <a:pt x="1187" y="153"/>
                      <a:pt x="1185" y="152"/>
                      <a:pt x="1180" y="151"/>
                    </a:cubicBezTo>
                    <a:cubicBezTo>
                      <a:pt x="1174" y="150"/>
                      <a:pt x="1170" y="150"/>
                      <a:pt x="1172" y="150"/>
                    </a:cubicBezTo>
                    <a:cubicBezTo>
                      <a:pt x="1174" y="150"/>
                      <a:pt x="1174" y="149"/>
                      <a:pt x="1172" y="149"/>
                    </a:cubicBezTo>
                    <a:cubicBezTo>
                      <a:pt x="1170" y="148"/>
                      <a:pt x="1171" y="148"/>
                      <a:pt x="1173" y="148"/>
                    </a:cubicBezTo>
                    <a:cubicBezTo>
                      <a:pt x="1173" y="148"/>
                      <a:pt x="1173" y="148"/>
                      <a:pt x="1174" y="148"/>
                    </a:cubicBezTo>
                    <a:cubicBezTo>
                      <a:pt x="1174" y="148"/>
                      <a:pt x="1174" y="148"/>
                      <a:pt x="1174" y="148"/>
                    </a:cubicBezTo>
                    <a:cubicBezTo>
                      <a:pt x="1177" y="148"/>
                      <a:pt x="1179" y="147"/>
                      <a:pt x="1181" y="147"/>
                    </a:cubicBezTo>
                    <a:cubicBezTo>
                      <a:pt x="1182" y="146"/>
                      <a:pt x="1183" y="145"/>
                      <a:pt x="1181" y="145"/>
                    </a:cubicBezTo>
                    <a:cubicBezTo>
                      <a:pt x="1180" y="145"/>
                      <a:pt x="1178" y="145"/>
                      <a:pt x="1178" y="145"/>
                    </a:cubicBezTo>
                    <a:cubicBezTo>
                      <a:pt x="1177" y="145"/>
                      <a:pt x="1178" y="144"/>
                      <a:pt x="1176" y="144"/>
                    </a:cubicBezTo>
                    <a:cubicBezTo>
                      <a:pt x="1174" y="143"/>
                      <a:pt x="1176" y="143"/>
                      <a:pt x="1178" y="142"/>
                    </a:cubicBezTo>
                    <a:cubicBezTo>
                      <a:pt x="1180" y="141"/>
                      <a:pt x="1172" y="141"/>
                      <a:pt x="1173" y="141"/>
                    </a:cubicBezTo>
                    <a:cubicBezTo>
                      <a:pt x="1175" y="140"/>
                      <a:pt x="1174" y="140"/>
                      <a:pt x="1172" y="140"/>
                    </a:cubicBezTo>
                    <a:cubicBezTo>
                      <a:pt x="1172" y="140"/>
                      <a:pt x="1171" y="140"/>
                      <a:pt x="1171" y="140"/>
                    </a:cubicBezTo>
                    <a:cubicBezTo>
                      <a:pt x="1170" y="140"/>
                      <a:pt x="1170" y="140"/>
                      <a:pt x="1170" y="140"/>
                    </a:cubicBezTo>
                    <a:cubicBezTo>
                      <a:pt x="1168" y="140"/>
                      <a:pt x="1168" y="140"/>
                      <a:pt x="1170" y="139"/>
                    </a:cubicBezTo>
                    <a:cubicBezTo>
                      <a:pt x="1172" y="139"/>
                      <a:pt x="1173" y="138"/>
                      <a:pt x="1171" y="138"/>
                    </a:cubicBezTo>
                    <a:cubicBezTo>
                      <a:pt x="1170" y="138"/>
                      <a:pt x="1170" y="138"/>
                      <a:pt x="1170" y="138"/>
                    </a:cubicBezTo>
                    <a:cubicBezTo>
                      <a:pt x="1168" y="138"/>
                      <a:pt x="1168" y="138"/>
                      <a:pt x="1167" y="138"/>
                    </a:cubicBezTo>
                    <a:cubicBezTo>
                      <a:pt x="1166" y="138"/>
                      <a:pt x="1165" y="138"/>
                      <a:pt x="1165" y="138"/>
                    </a:cubicBezTo>
                    <a:cubicBezTo>
                      <a:pt x="1165" y="138"/>
                      <a:pt x="1167" y="138"/>
                      <a:pt x="1169" y="137"/>
                    </a:cubicBezTo>
                    <a:cubicBezTo>
                      <a:pt x="1171" y="137"/>
                      <a:pt x="1173" y="136"/>
                      <a:pt x="1172" y="136"/>
                    </a:cubicBezTo>
                    <a:cubicBezTo>
                      <a:pt x="1172" y="136"/>
                      <a:pt x="1172" y="136"/>
                      <a:pt x="1172" y="136"/>
                    </a:cubicBezTo>
                    <a:cubicBezTo>
                      <a:pt x="1172" y="136"/>
                      <a:pt x="1171" y="136"/>
                      <a:pt x="1171" y="136"/>
                    </a:cubicBezTo>
                    <a:cubicBezTo>
                      <a:pt x="1170" y="136"/>
                      <a:pt x="1171" y="136"/>
                      <a:pt x="1171" y="136"/>
                    </a:cubicBezTo>
                    <a:cubicBezTo>
                      <a:pt x="1172" y="135"/>
                      <a:pt x="1170" y="135"/>
                      <a:pt x="1168" y="135"/>
                    </a:cubicBezTo>
                    <a:cubicBezTo>
                      <a:pt x="1168" y="135"/>
                      <a:pt x="1168" y="135"/>
                      <a:pt x="1168" y="135"/>
                    </a:cubicBezTo>
                    <a:cubicBezTo>
                      <a:pt x="1168" y="135"/>
                      <a:pt x="1168" y="135"/>
                      <a:pt x="1168" y="135"/>
                    </a:cubicBezTo>
                    <a:cubicBezTo>
                      <a:pt x="1165" y="135"/>
                      <a:pt x="1164" y="135"/>
                      <a:pt x="1167" y="134"/>
                    </a:cubicBezTo>
                    <a:cubicBezTo>
                      <a:pt x="1169" y="134"/>
                      <a:pt x="1170" y="134"/>
                      <a:pt x="1169" y="133"/>
                    </a:cubicBezTo>
                    <a:cubicBezTo>
                      <a:pt x="1168" y="133"/>
                      <a:pt x="1168" y="133"/>
                      <a:pt x="1166" y="133"/>
                    </a:cubicBezTo>
                    <a:cubicBezTo>
                      <a:pt x="1164" y="133"/>
                      <a:pt x="1166" y="131"/>
                      <a:pt x="1165" y="129"/>
                    </a:cubicBezTo>
                    <a:cubicBezTo>
                      <a:pt x="1165" y="128"/>
                      <a:pt x="1163" y="128"/>
                      <a:pt x="1161" y="128"/>
                    </a:cubicBezTo>
                    <a:cubicBezTo>
                      <a:pt x="1159" y="128"/>
                      <a:pt x="1157" y="128"/>
                      <a:pt x="1155" y="129"/>
                    </a:cubicBezTo>
                    <a:cubicBezTo>
                      <a:pt x="1150" y="131"/>
                      <a:pt x="1146" y="133"/>
                      <a:pt x="1143" y="134"/>
                    </a:cubicBezTo>
                    <a:cubicBezTo>
                      <a:pt x="1140" y="135"/>
                      <a:pt x="1138" y="136"/>
                      <a:pt x="1138" y="136"/>
                    </a:cubicBezTo>
                    <a:cubicBezTo>
                      <a:pt x="1138" y="136"/>
                      <a:pt x="1137" y="136"/>
                      <a:pt x="1137" y="136"/>
                    </a:cubicBezTo>
                    <a:cubicBezTo>
                      <a:pt x="1137" y="136"/>
                      <a:pt x="1137" y="136"/>
                      <a:pt x="1136" y="136"/>
                    </a:cubicBezTo>
                    <a:cubicBezTo>
                      <a:pt x="1134" y="136"/>
                      <a:pt x="1130" y="136"/>
                      <a:pt x="1125" y="137"/>
                    </a:cubicBezTo>
                    <a:cubicBezTo>
                      <a:pt x="1122" y="138"/>
                      <a:pt x="1119" y="138"/>
                      <a:pt x="1117" y="138"/>
                    </a:cubicBezTo>
                    <a:cubicBezTo>
                      <a:pt x="1116" y="138"/>
                      <a:pt x="1116" y="138"/>
                      <a:pt x="1116" y="138"/>
                    </a:cubicBezTo>
                    <a:cubicBezTo>
                      <a:pt x="1116" y="137"/>
                      <a:pt x="1115" y="137"/>
                      <a:pt x="1115" y="137"/>
                    </a:cubicBezTo>
                    <a:cubicBezTo>
                      <a:pt x="1114" y="137"/>
                      <a:pt x="1113" y="137"/>
                      <a:pt x="1112" y="138"/>
                    </a:cubicBezTo>
                    <a:cubicBezTo>
                      <a:pt x="1111" y="138"/>
                      <a:pt x="1110" y="138"/>
                      <a:pt x="1110" y="138"/>
                    </a:cubicBezTo>
                    <a:cubicBezTo>
                      <a:pt x="1110" y="138"/>
                      <a:pt x="1111" y="137"/>
                      <a:pt x="1111" y="136"/>
                    </a:cubicBezTo>
                    <a:cubicBezTo>
                      <a:pt x="1110" y="134"/>
                      <a:pt x="1105" y="133"/>
                      <a:pt x="1104" y="133"/>
                    </a:cubicBezTo>
                    <a:cubicBezTo>
                      <a:pt x="1103" y="133"/>
                      <a:pt x="1103" y="133"/>
                      <a:pt x="1103" y="133"/>
                    </a:cubicBezTo>
                    <a:cubicBezTo>
                      <a:pt x="1103" y="133"/>
                      <a:pt x="1103" y="133"/>
                      <a:pt x="1103" y="133"/>
                    </a:cubicBezTo>
                    <a:cubicBezTo>
                      <a:pt x="1103" y="133"/>
                      <a:pt x="1103" y="133"/>
                      <a:pt x="1103" y="133"/>
                    </a:cubicBezTo>
                    <a:cubicBezTo>
                      <a:pt x="1103" y="133"/>
                      <a:pt x="1103" y="133"/>
                      <a:pt x="1103" y="133"/>
                    </a:cubicBezTo>
                    <a:cubicBezTo>
                      <a:pt x="1103" y="133"/>
                      <a:pt x="1103" y="133"/>
                      <a:pt x="1104" y="133"/>
                    </a:cubicBezTo>
                    <a:cubicBezTo>
                      <a:pt x="1105" y="133"/>
                      <a:pt x="1106" y="132"/>
                      <a:pt x="1104" y="129"/>
                    </a:cubicBezTo>
                    <a:cubicBezTo>
                      <a:pt x="1102" y="128"/>
                      <a:pt x="1098" y="127"/>
                      <a:pt x="1098" y="127"/>
                    </a:cubicBezTo>
                    <a:cubicBezTo>
                      <a:pt x="1098" y="127"/>
                      <a:pt x="1098" y="127"/>
                      <a:pt x="1099" y="127"/>
                    </a:cubicBezTo>
                    <a:cubicBezTo>
                      <a:pt x="1099" y="127"/>
                      <a:pt x="1099" y="127"/>
                      <a:pt x="1099" y="127"/>
                    </a:cubicBezTo>
                    <a:cubicBezTo>
                      <a:pt x="1103" y="127"/>
                      <a:pt x="1108" y="126"/>
                      <a:pt x="1110" y="124"/>
                    </a:cubicBezTo>
                    <a:cubicBezTo>
                      <a:pt x="1112" y="123"/>
                      <a:pt x="1112" y="122"/>
                      <a:pt x="1111" y="122"/>
                    </a:cubicBezTo>
                    <a:cubicBezTo>
                      <a:pt x="1111" y="122"/>
                      <a:pt x="1111" y="122"/>
                      <a:pt x="1110" y="122"/>
                    </a:cubicBezTo>
                    <a:cubicBezTo>
                      <a:pt x="1110" y="122"/>
                      <a:pt x="1110" y="123"/>
                      <a:pt x="1109" y="123"/>
                    </a:cubicBezTo>
                    <a:cubicBezTo>
                      <a:pt x="1108" y="123"/>
                      <a:pt x="1105" y="122"/>
                      <a:pt x="1100" y="121"/>
                    </a:cubicBezTo>
                    <a:cubicBezTo>
                      <a:pt x="1095" y="120"/>
                      <a:pt x="1091" y="120"/>
                      <a:pt x="1089" y="120"/>
                    </a:cubicBezTo>
                    <a:cubicBezTo>
                      <a:pt x="1088" y="120"/>
                      <a:pt x="1088" y="119"/>
                      <a:pt x="1090" y="119"/>
                    </a:cubicBezTo>
                    <a:cubicBezTo>
                      <a:pt x="1091" y="119"/>
                      <a:pt x="1091" y="119"/>
                      <a:pt x="1089" y="119"/>
                    </a:cubicBezTo>
                    <a:cubicBezTo>
                      <a:pt x="1088" y="118"/>
                      <a:pt x="1087" y="117"/>
                      <a:pt x="1086" y="117"/>
                    </a:cubicBezTo>
                    <a:cubicBezTo>
                      <a:pt x="1084" y="117"/>
                      <a:pt x="1085" y="115"/>
                      <a:pt x="1078" y="113"/>
                    </a:cubicBezTo>
                    <a:cubicBezTo>
                      <a:pt x="1076" y="113"/>
                      <a:pt x="1074" y="113"/>
                      <a:pt x="1071" y="113"/>
                    </a:cubicBezTo>
                    <a:cubicBezTo>
                      <a:pt x="1069" y="113"/>
                      <a:pt x="1066" y="113"/>
                      <a:pt x="1064" y="113"/>
                    </a:cubicBezTo>
                    <a:cubicBezTo>
                      <a:pt x="1062" y="113"/>
                      <a:pt x="1060" y="113"/>
                      <a:pt x="1059" y="113"/>
                    </a:cubicBezTo>
                    <a:cubicBezTo>
                      <a:pt x="1058" y="113"/>
                      <a:pt x="1058" y="113"/>
                      <a:pt x="1058" y="113"/>
                    </a:cubicBezTo>
                    <a:cubicBezTo>
                      <a:pt x="1057" y="113"/>
                      <a:pt x="1056" y="113"/>
                      <a:pt x="1055" y="113"/>
                    </a:cubicBezTo>
                    <a:cubicBezTo>
                      <a:pt x="1055" y="113"/>
                      <a:pt x="1054" y="113"/>
                      <a:pt x="1054" y="113"/>
                    </a:cubicBezTo>
                    <a:cubicBezTo>
                      <a:pt x="1053" y="113"/>
                      <a:pt x="1053" y="113"/>
                      <a:pt x="1053" y="113"/>
                    </a:cubicBezTo>
                    <a:cubicBezTo>
                      <a:pt x="1053" y="113"/>
                      <a:pt x="1053" y="113"/>
                      <a:pt x="1053" y="113"/>
                    </a:cubicBezTo>
                    <a:cubicBezTo>
                      <a:pt x="1054" y="113"/>
                      <a:pt x="1045" y="111"/>
                      <a:pt x="1038" y="111"/>
                    </a:cubicBezTo>
                    <a:cubicBezTo>
                      <a:pt x="1034" y="111"/>
                      <a:pt x="1030" y="112"/>
                      <a:pt x="1028" y="113"/>
                    </a:cubicBezTo>
                    <a:cubicBezTo>
                      <a:pt x="1022" y="118"/>
                      <a:pt x="1018" y="121"/>
                      <a:pt x="1020" y="121"/>
                    </a:cubicBezTo>
                    <a:cubicBezTo>
                      <a:pt x="1020" y="121"/>
                      <a:pt x="1020" y="121"/>
                      <a:pt x="1020" y="121"/>
                    </a:cubicBezTo>
                    <a:cubicBezTo>
                      <a:pt x="1020" y="121"/>
                      <a:pt x="1020" y="121"/>
                      <a:pt x="1020" y="121"/>
                    </a:cubicBezTo>
                    <a:cubicBezTo>
                      <a:pt x="1022" y="121"/>
                      <a:pt x="1022" y="121"/>
                      <a:pt x="1021" y="122"/>
                    </a:cubicBezTo>
                    <a:cubicBezTo>
                      <a:pt x="1019" y="122"/>
                      <a:pt x="1022" y="124"/>
                      <a:pt x="1021" y="125"/>
                    </a:cubicBezTo>
                    <a:cubicBezTo>
                      <a:pt x="1020" y="127"/>
                      <a:pt x="1018" y="128"/>
                      <a:pt x="1016" y="128"/>
                    </a:cubicBezTo>
                    <a:cubicBezTo>
                      <a:pt x="1016" y="128"/>
                      <a:pt x="1016" y="128"/>
                      <a:pt x="1016" y="128"/>
                    </a:cubicBezTo>
                    <a:cubicBezTo>
                      <a:pt x="1016" y="128"/>
                      <a:pt x="1016" y="128"/>
                      <a:pt x="1016" y="128"/>
                    </a:cubicBezTo>
                    <a:cubicBezTo>
                      <a:pt x="1014" y="128"/>
                      <a:pt x="1010" y="129"/>
                      <a:pt x="1006" y="131"/>
                    </a:cubicBezTo>
                    <a:cubicBezTo>
                      <a:pt x="1004" y="132"/>
                      <a:pt x="1002" y="133"/>
                      <a:pt x="1002" y="134"/>
                    </a:cubicBezTo>
                    <a:cubicBezTo>
                      <a:pt x="1001" y="136"/>
                      <a:pt x="1005" y="138"/>
                      <a:pt x="1007" y="140"/>
                    </a:cubicBezTo>
                    <a:cubicBezTo>
                      <a:pt x="1011" y="143"/>
                      <a:pt x="1008" y="145"/>
                      <a:pt x="1008" y="145"/>
                    </a:cubicBezTo>
                    <a:cubicBezTo>
                      <a:pt x="1008" y="145"/>
                      <a:pt x="1008" y="145"/>
                      <a:pt x="1008" y="145"/>
                    </a:cubicBezTo>
                    <a:cubicBezTo>
                      <a:pt x="1008" y="145"/>
                      <a:pt x="1009" y="145"/>
                      <a:pt x="1009" y="145"/>
                    </a:cubicBezTo>
                    <a:cubicBezTo>
                      <a:pt x="1009" y="145"/>
                      <a:pt x="1009" y="145"/>
                      <a:pt x="1010" y="146"/>
                    </a:cubicBezTo>
                    <a:cubicBezTo>
                      <a:pt x="1010" y="146"/>
                      <a:pt x="1001" y="148"/>
                      <a:pt x="987" y="150"/>
                    </a:cubicBezTo>
                    <a:cubicBezTo>
                      <a:pt x="974" y="152"/>
                      <a:pt x="966" y="157"/>
                      <a:pt x="962" y="161"/>
                    </a:cubicBezTo>
                    <a:cubicBezTo>
                      <a:pt x="962" y="162"/>
                      <a:pt x="961" y="163"/>
                      <a:pt x="960" y="164"/>
                    </a:cubicBezTo>
                    <a:cubicBezTo>
                      <a:pt x="957" y="168"/>
                      <a:pt x="960" y="170"/>
                      <a:pt x="959" y="170"/>
                    </a:cubicBezTo>
                    <a:cubicBezTo>
                      <a:pt x="958" y="170"/>
                      <a:pt x="958" y="170"/>
                      <a:pt x="958" y="170"/>
                    </a:cubicBezTo>
                    <a:cubicBezTo>
                      <a:pt x="956" y="169"/>
                      <a:pt x="954" y="169"/>
                      <a:pt x="952" y="169"/>
                    </a:cubicBezTo>
                    <a:cubicBezTo>
                      <a:pt x="952" y="169"/>
                      <a:pt x="951" y="169"/>
                      <a:pt x="950" y="169"/>
                    </a:cubicBezTo>
                    <a:cubicBezTo>
                      <a:pt x="949" y="170"/>
                      <a:pt x="944" y="171"/>
                      <a:pt x="940" y="171"/>
                    </a:cubicBezTo>
                    <a:cubicBezTo>
                      <a:pt x="940" y="171"/>
                      <a:pt x="940" y="171"/>
                      <a:pt x="940" y="171"/>
                    </a:cubicBezTo>
                    <a:cubicBezTo>
                      <a:pt x="936" y="171"/>
                      <a:pt x="937" y="168"/>
                      <a:pt x="933" y="165"/>
                    </a:cubicBezTo>
                    <a:cubicBezTo>
                      <a:pt x="931" y="163"/>
                      <a:pt x="927" y="160"/>
                      <a:pt x="928" y="158"/>
                    </a:cubicBezTo>
                    <a:cubicBezTo>
                      <a:pt x="928" y="157"/>
                      <a:pt x="938" y="151"/>
                      <a:pt x="937" y="151"/>
                    </a:cubicBezTo>
                    <a:cubicBezTo>
                      <a:pt x="936" y="150"/>
                      <a:pt x="934" y="150"/>
                      <a:pt x="932" y="150"/>
                    </a:cubicBezTo>
                    <a:cubicBezTo>
                      <a:pt x="931" y="150"/>
                      <a:pt x="931" y="150"/>
                      <a:pt x="930" y="150"/>
                    </a:cubicBezTo>
                    <a:cubicBezTo>
                      <a:pt x="929" y="150"/>
                      <a:pt x="928" y="150"/>
                      <a:pt x="927" y="150"/>
                    </a:cubicBezTo>
                    <a:cubicBezTo>
                      <a:pt x="925" y="150"/>
                      <a:pt x="923" y="150"/>
                      <a:pt x="920" y="150"/>
                    </a:cubicBezTo>
                    <a:cubicBezTo>
                      <a:pt x="910" y="148"/>
                      <a:pt x="886" y="147"/>
                      <a:pt x="881" y="144"/>
                    </a:cubicBezTo>
                    <a:cubicBezTo>
                      <a:pt x="874" y="139"/>
                      <a:pt x="864" y="138"/>
                      <a:pt x="852" y="138"/>
                    </a:cubicBezTo>
                    <a:cubicBezTo>
                      <a:pt x="834" y="138"/>
                      <a:pt x="830" y="137"/>
                      <a:pt x="834" y="135"/>
                    </a:cubicBezTo>
                    <a:cubicBezTo>
                      <a:pt x="836" y="133"/>
                      <a:pt x="836" y="131"/>
                      <a:pt x="833" y="130"/>
                    </a:cubicBezTo>
                    <a:cubicBezTo>
                      <a:pt x="831" y="128"/>
                      <a:pt x="829" y="128"/>
                      <a:pt x="827" y="128"/>
                    </a:cubicBezTo>
                    <a:cubicBezTo>
                      <a:pt x="825" y="128"/>
                      <a:pt x="823" y="128"/>
                      <a:pt x="821" y="129"/>
                    </a:cubicBezTo>
                    <a:cubicBezTo>
                      <a:pt x="819" y="129"/>
                      <a:pt x="818" y="129"/>
                      <a:pt x="818" y="130"/>
                    </a:cubicBezTo>
                    <a:cubicBezTo>
                      <a:pt x="818" y="130"/>
                      <a:pt x="817" y="130"/>
                      <a:pt x="817" y="130"/>
                    </a:cubicBezTo>
                    <a:cubicBezTo>
                      <a:pt x="817" y="130"/>
                      <a:pt x="816" y="130"/>
                      <a:pt x="816" y="130"/>
                    </a:cubicBezTo>
                    <a:cubicBezTo>
                      <a:pt x="816" y="130"/>
                      <a:pt x="816" y="130"/>
                      <a:pt x="816" y="130"/>
                    </a:cubicBezTo>
                    <a:cubicBezTo>
                      <a:pt x="816" y="130"/>
                      <a:pt x="816" y="130"/>
                      <a:pt x="818" y="130"/>
                    </a:cubicBezTo>
                    <a:cubicBezTo>
                      <a:pt x="818" y="129"/>
                      <a:pt x="818" y="129"/>
                      <a:pt x="819" y="129"/>
                    </a:cubicBezTo>
                    <a:cubicBezTo>
                      <a:pt x="822" y="127"/>
                      <a:pt x="821" y="123"/>
                      <a:pt x="825" y="121"/>
                    </a:cubicBezTo>
                    <a:cubicBezTo>
                      <a:pt x="829" y="118"/>
                      <a:pt x="838" y="115"/>
                      <a:pt x="845" y="113"/>
                    </a:cubicBezTo>
                    <a:cubicBezTo>
                      <a:pt x="851" y="111"/>
                      <a:pt x="853" y="109"/>
                      <a:pt x="854" y="109"/>
                    </a:cubicBezTo>
                    <a:cubicBezTo>
                      <a:pt x="854" y="109"/>
                      <a:pt x="854" y="109"/>
                      <a:pt x="855" y="109"/>
                    </a:cubicBezTo>
                    <a:cubicBezTo>
                      <a:pt x="856" y="109"/>
                      <a:pt x="856" y="109"/>
                      <a:pt x="857" y="109"/>
                    </a:cubicBezTo>
                    <a:cubicBezTo>
                      <a:pt x="857" y="109"/>
                      <a:pt x="858" y="109"/>
                      <a:pt x="858" y="109"/>
                    </a:cubicBezTo>
                    <a:cubicBezTo>
                      <a:pt x="860" y="109"/>
                      <a:pt x="862" y="109"/>
                      <a:pt x="863" y="108"/>
                    </a:cubicBezTo>
                    <a:cubicBezTo>
                      <a:pt x="865" y="108"/>
                      <a:pt x="867" y="108"/>
                      <a:pt x="868" y="108"/>
                    </a:cubicBezTo>
                    <a:cubicBezTo>
                      <a:pt x="868" y="108"/>
                      <a:pt x="868" y="108"/>
                      <a:pt x="868" y="108"/>
                    </a:cubicBezTo>
                    <a:cubicBezTo>
                      <a:pt x="868" y="108"/>
                      <a:pt x="869" y="108"/>
                      <a:pt x="869" y="108"/>
                    </a:cubicBezTo>
                    <a:cubicBezTo>
                      <a:pt x="869" y="108"/>
                      <a:pt x="869" y="108"/>
                      <a:pt x="870" y="107"/>
                    </a:cubicBezTo>
                    <a:cubicBezTo>
                      <a:pt x="870" y="107"/>
                      <a:pt x="870" y="106"/>
                      <a:pt x="871" y="106"/>
                    </a:cubicBezTo>
                    <a:cubicBezTo>
                      <a:pt x="871" y="106"/>
                      <a:pt x="871" y="107"/>
                      <a:pt x="872" y="107"/>
                    </a:cubicBezTo>
                    <a:cubicBezTo>
                      <a:pt x="872" y="107"/>
                      <a:pt x="872" y="107"/>
                      <a:pt x="872" y="107"/>
                    </a:cubicBezTo>
                    <a:cubicBezTo>
                      <a:pt x="873" y="107"/>
                      <a:pt x="874" y="106"/>
                      <a:pt x="873" y="106"/>
                    </a:cubicBezTo>
                    <a:cubicBezTo>
                      <a:pt x="871" y="106"/>
                      <a:pt x="872" y="106"/>
                      <a:pt x="872" y="105"/>
                    </a:cubicBezTo>
                    <a:cubicBezTo>
                      <a:pt x="872" y="105"/>
                      <a:pt x="872" y="105"/>
                      <a:pt x="873" y="105"/>
                    </a:cubicBezTo>
                    <a:cubicBezTo>
                      <a:pt x="873" y="105"/>
                      <a:pt x="874" y="105"/>
                      <a:pt x="875" y="106"/>
                    </a:cubicBezTo>
                    <a:cubicBezTo>
                      <a:pt x="875" y="106"/>
                      <a:pt x="875" y="106"/>
                      <a:pt x="875" y="106"/>
                    </a:cubicBezTo>
                    <a:cubicBezTo>
                      <a:pt x="877" y="106"/>
                      <a:pt x="877" y="105"/>
                      <a:pt x="875" y="103"/>
                    </a:cubicBezTo>
                    <a:cubicBezTo>
                      <a:pt x="875" y="103"/>
                      <a:pt x="875" y="103"/>
                      <a:pt x="875" y="103"/>
                    </a:cubicBezTo>
                    <a:cubicBezTo>
                      <a:pt x="875" y="103"/>
                      <a:pt x="877" y="104"/>
                      <a:pt x="878" y="104"/>
                    </a:cubicBezTo>
                    <a:cubicBezTo>
                      <a:pt x="880" y="104"/>
                      <a:pt x="882" y="105"/>
                      <a:pt x="884" y="105"/>
                    </a:cubicBezTo>
                    <a:cubicBezTo>
                      <a:pt x="887" y="105"/>
                      <a:pt x="889" y="104"/>
                      <a:pt x="891" y="103"/>
                    </a:cubicBezTo>
                    <a:cubicBezTo>
                      <a:pt x="899" y="100"/>
                      <a:pt x="880" y="100"/>
                      <a:pt x="880" y="100"/>
                    </a:cubicBezTo>
                    <a:cubicBezTo>
                      <a:pt x="879" y="100"/>
                      <a:pt x="881" y="99"/>
                      <a:pt x="883" y="99"/>
                    </a:cubicBezTo>
                    <a:cubicBezTo>
                      <a:pt x="885" y="99"/>
                      <a:pt x="884" y="98"/>
                      <a:pt x="881" y="98"/>
                    </a:cubicBezTo>
                    <a:cubicBezTo>
                      <a:pt x="879" y="97"/>
                      <a:pt x="877" y="97"/>
                      <a:pt x="876" y="97"/>
                    </a:cubicBezTo>
                    <a:cubicBezTo>
                      <a:pt x="876" y="97"/>
                      <a:pt x="876" y="97"/>
                      <a:pt x="876" y="97"/>
                    </a:cubicBezTo>
                    <a:cubicBezTo>
                      <a:pt x="876" y="97"/>
                      <a:pt x="876" y="97"/>
                      <a:pt x="875" y="97"/>
                    </a:cubicBezTo>
                    <a:cubicBezTo>
                      <a:pt x="875" y="97"/>
                      <a:pt x="874" y="97"/>
                      <a:pt x="873" y="97"/>
                    </a:cubicBezTo>
                    <a:cubicBezTo>
                      <a:pt x="872" y="96"/>
                      <a:pt x="874" y="96"/>
                      <a:pt x="875" y="96"/>
                    </a:cubicBezTo>
                    <a:cubicBezTo>
                      <a:pt x="875" y="96"/>
                      <a:pt x="875" y="96"/>
                      <a:pt x="875" y="96"/>
                    </a:cubicBezTo>
                    <a:cubicBezTo>
                      <a:pt x="876" y="96"/>
                      <a:pt x="881" y="97"/>
                      <a:pt x="887" y="98"/>
                    </a:cubicBezTo>
                    <a:cubicBezTo>
                      <a:pt x="893" y="99"/>
                      <a:pt x="899" y="100"/>
                      <a:pt x="902" y="100"/>
                    </a:cubicBezTo>
                    <a:cubicBezTo>
                      <a:pt x="902" y="100"/>
                      <a:pt x="903" y="100"/>
                      <a:pt x="903" y="100"/>
                    </a:cubicBezTo>
                    <a:cubicBezTo>
                      <a:pt x="903" y="100"/>
                      <a:pt x="903" y="99"/>
                      <a:pt x="904" y="99"/>
                    </a:cubicBezTo>
                    <a:cubicBezTo>
                      <a:pt x="904" y="99"/>
                      <a:pt x="904" y="99"/>
                      <a:pt x="904" y="100"/>
                    </a:cubicBezTo>
                    <a:cubicBezTo>
                      <a:pt x="904" y="100"/>
                      <a:pt x="905" y="100"/>
                      <a:pt x="905" y="100"/>
                    </a:cubicBezTo>
                    <a:cubicBezTo>
                      <a:pt x="906" y="100"/>
                      <a:pt x="908" y="99"/>
                      <a:pt x="908" y="98"/>
                    </a:cubicBezTo>
                    <a:cubicBezTo>
                      <a:pt x="909" y="98"/>
                      <a:pt x="910" y="97"/>
                      <a:pt x="911" y="97"/>
                    </a:cubicBezTo>
                    <a:cubicBezTo>
                      <a:pt x="911" y="97"/>
                      <a:pt x="911" y="97"/>
                      <a:pt x="911" y="97"/>
                    </a:cubicBezTo>
                    <a:cubicBezTo>
                      <a:pt x="911" y="98"/>
                      <a:pt x="911" y="98"/>
                      <a:pt x="912" y="98"/>
                    </a:cubicBezTo>
                    <a:cubicBezTo>
                      <a:pt x="912" y="98"/>
                      <a:pt x="912" y="97"/>
                      <a:pt x="913" y="97"/>
                    </a:cubicBezTo>
                    <a:cubicBezTo>
                      <a:pt x="913" y="97"/>
                      <a:pt x="914" y="97"/>
                      <a:pt x="914" y="97"/>
                    </a:cubicBezTo>
                    <a:cubicBezTo>
                      <a:pt x="915" y="97"/>
                      <a:pt x="916" y="97"/>
                      <a:pt x="916" y="97"/>
                    </a:cubicBezTo>
                    <a:cubicBezTo>
                      <a:pt x="916" y="98"/>
                      <a:pt x="919" y="98"/>
                      <a:pt x="924" y="98"/>
                    </a:cubicBezTo>
                    <a:cubicBezTo>
                      <a:pt x="927" y="98"/>
                      <a:pt x="932" y="98"/>
                      <a:pt x="937" y="97"/>
                    </a:cubicBezTo>
                    <a:cubicBezTo>
                      <a:pt x="944" y="96"/>
                      <a:pt x="950" y="95"/>
                      <a:pt x="950" y="93"/>
                    </a:cubicBezTo>
                    <a:cubicBezTo>
                      <a:pt x="951" y="92"/>
                      <a:pt x="944" y="91"/>
                      <a:pt x="938" y="90"/>
                    </a:cubicBezTo>
                    <a:cubicBezTo>
                      <a:pt x="929" y="89"/>
                      <a:pt x="927" y="86"/>
                      <a:pt x="923" y="85"/>
                    </a:cubicBezTo>
                    <a:cubicBezTo>
                      <a:pt x="921" y="85"/>
                      <a:pt x="921" y="85"/>
                      <a:pt x="923" y="85"/>
                    </a:cubicBezTo>
                    <a:cubicBezTo>
                      <a:pt x="925" y="85"/>
                      <a:pt x="929" y="86"/>
                      <a:pt x="934" y="87"/>
                    </a:cubicBezTo>
                    <a:cubicBezTo>
                      <a:pt x="939" y="88"/>
                      <a:pt x="941" y="90"/>
                      <a:pt x="949" y="91"/>
                    </a:cubicBezTo>
                    <a:cubicBezTo>
                      <a:pt x="950" y="91"/>
                      <a:pt x="951" y="91"/>
                      <a:pt x="952" y="91"/>
                    </a:cubicBezTo>
                    <a:cubicBezTo>
                      <a:pt x="959" y="91"/>
                      <a:pt x="964" y="90"/>
                      <a:pt x="968" y="88"/>
                    </a:cubicBezTo>
                    <a:cubicBezTo>
                      <a:pt x="974" y="86"/>
                      <a:pt x="974" y="83"/>
                      <a:pt x="977" y="83"/>
                    </a:cubicBezTo>
                    <a:cubicBezTo>
                      <a:pt x="977" y="83"/>
                      <a:pt x="977" y="83"/>
                      <a:pt x="977" y="83"/>
                    </a:cubicBezTo>
                    <a:cubicBezTo>
                      <a:pt x="981" y="83"/>
                      <a:pt x="984" y="83"/>
                      <a:pt x="984" y="84"/>
                    </a:cubicBezTo>
                    <a:cubicBezTo>
                      <a:pt x="985" y="84"/>
                      <a:pt x="985" y="84"/>
                      <a:pt x="985" y="84"/>
                    </a:cubicBezTo>
                    <a:cubicBezTo>
                      <a:pt x="984" y="85"/>
                      <a:pt x="986" y="85"/>
                      <a:pt x="988" y="85"/>
                    </a:cubicBezTo>
                    <a:cubicBezTo>
                      <a:pt x="989" y="85"/>
                      <a:pt x="989" y="85"/>
                      <a:pt x="990" y="85"/>
                    </a:cubicBezTo>
                    <a:cubicBezTo>
                      <a:pt x="990" y="85"/>
                      <a:pt x="991" y="85"/>
                      <a:pt x="991" y="85"/>
                    </a:cubicBezTo>
                    <a:cubicBezTo>
                      <a:pt x="991" y="85"/>
                      <a:pt x="991" y="85"/>
                      <a:pt x="991" y="85"/>
                    </a:cubicBezTo>
                    <a:cubicBezTo>
                      <a:pt x="992" y="85"/>
                      <a:pt x="993" y="85"/>
                      <a:pt x="995" y="85"/>
                    </a:cubicBezTo>
                    <a:cubicBezTo>
                      <a:pt x="995" y="85"/>
                      <a:pt x="995" y="85"/>
                      <a:pt x="996" y="85"/>
                    </a:cubicBezTo>
                    <a:cubicBezTo>
                      <a:pt x="998" y="85"/>
                      <a:pt x="1000" y="85"/>
                      <a:pt x="998" y="83"/>
                    </a:cubicBezTo>
                    <a:cubicBezTo>
                      <a:pt x="996" y="82"/>
                      <a:pt x="994" y="81"/>
                      <a:pt x="995" y="81"/>
                    </a:cubicBezTo>
                    <a:cubicBezTo>
                      <a:pt x="995" y="81"/>
                      <a:pt x="995" y="81"/>
                      <a:pt x="995" y="81"/>
                    </a:cubicBezTo>
                    <a:cubicBezTo>
                      <a:pt x="998" y="82"/>
                      <a:pt x="1000" y="82"/>
                      <a:pt x="1001" y="82"/>
                    </a:cubicBezTo>
                    <a:cubicBezTo>
                      <a:pt x="1001" y="82"/>
                      <a:pt x="1001" y="82"/>
                      <a:pt x="1001" y="82"/>
                    </a:cubicBezTo>
                    <a:cubicBezTo>
                      <a:pt x="1001" y="82"/>
                      <a:pt x="1001" y="82"/>
                      <a:pt x="1001" y="82"/>
                    </a:cubicBezTo>
                    <a:cubicBezTo>
                      <a:pt x="1002" y="82"/>
                      <a:pt x="1001" y="83"/>
                      <a:pt x="1001" y="84"/>
                    </a:cubicBezTo>
                    <a:cubicBezTo>
                      <a:pt x="1001" y="85"/>
                      <a:pt x="1001" y="85"/>
                      <a:pt x="1005" y="85"/>
                    </a:cubicBezTo>
                    <a:cubicBezTo>
                      <a:pt x="1005" y="85"/>
                      <a:pt x="1006" y="85"/>
                      <a:pt x="1007" y="85"/>
                    </a:cubicBezTo>
                    <a:cubicBezTo>
                      <a:pt x="1011" y="85"/>
                      <a:pt x="1017" y="84"/>
                      <a:pt x="1022" y="83"/>
                    </a:cubicBezTo>
                    <a:cubicBezTo>
                      <a:pt x="1030" y="81"/>
                      <a:pt x="1032" y="80"/>
                      <a:pt x="1032" y="79"/>
                    </a:cubicBezTo>
                    <a:cubicBezTo>
                      <a:pt x="1033" y="76"/>
                      <a:pt x="1034" y="74"/>
                      <a:pt x="1033" y="73"/>
                    </a:cubicBezTo>
                    <a:cubicBezTo>
                      <a:pt x="1032" y="73"/>
                      <a:pt x="1031" y="72"/>
                      <a:pt x="1031" y="72"/>
                    </a:cubicBezTo>
                    <a:cubicBezTo>
                      <a:pt x="1031" y="72"/>
                      <a:pt x="1031" y="72"/>
                      <a:pt x="1032" y="72"/>
                    </a:cubicBezTo>
                    <a:cubicBezTo>
                      <a:pt x="1032" y="72"/>
                      <a:pt x="1033" y="72"/>
                      <a:pt x="1035" y="72"/>
                    </a:cubicBezTo>
                    <a:cubicBezTo>
                      <a:pt x="1036" y="72"/>
                      <a:pt x="1038" y="72"/>
                      <a:pt x="1040" y="72"/>
                    </a:cubicBezTo>
                    <a:cubicBezTo>
                      <a:pt x="1041" y="72"/>
                      <a:pt x="1042" y="72"/>
                      <a:pt x="1044" y="72"/>
                    </a:cubicBezTo>
                    <a:cubicBezTo>
                      <a:pt x="1051" y="72"/>
                      <a:pt x="1049" y="70"/>
                      <a:pt x="1051" y="68"/>
                    </a:cubicBezTo>
                    <a:cubicBezTo>
                      <a:pt x="1053" y="67"/>
                      <a:pt x="1044" y="66"/>
                      <a:pt x="1043" y="66"/>
                    </a:cubicBezTo>
                    <a:cubicBezTo>
                      <a:pt x="1041" y="65"/>
                      <a:pt x="1041" y="65"/>
                      <a:pt x="1041" y="65"/>
                    </a:cubicBezTo>
                    <a:cubicBezTo>
                      <a:pt x="1041" y="65"/>
                      <a:pt x="1041" y="65"/>
                      <a:pt x="1042" y="65"/>
                    </a:cubicBezTo>
                    <a:cubicBezTo>
                      <a:pt x="1042" y="65"/>
                      <a:pt x="1042" y="65"/>
                      <a:pt x="1042" y="65"/>
                    </a:cubicBezTo>
                    <a:cubicBezTo>
                      <a:pt x="1042" y="65"/>
                      <a:pt x="1038" y="64"/>
                      <a:pt x="1031" y="63"/>
                    </a:cubicBezTo>
                    <a:cubicBezTo>
                      <a:pt x="1029" y="62"/>
                      <a:pt x="1026" y="62"/>
                      <a:pt x="1024" y="62"/>
                    </a:cubicBezTo>
                    <a:cubicBezTo>
                      <a:pt x="1018" y="62"/>
                      <a:pt x="1014" y="63"/>
                      <a:pt x="1013" y="65"/>
                    </a:cubicBezTo>
                    <a:cubicBezTo>
                      <a:pt x="1013" y="66"/>
                      <a:pt x="1014" y="68"/>
                      <a:pt x="1012" y="68"/>
                    </a:cubicBezTo>
                    <a:cubicBezTo>
                      <a:pt x="1009" y="68"/>
                      <a:pt x="1008" y="68"/>
                      <a:pt x="1009" y="69"/>
                    </a:cubicBezTo>
                    <a:cubicBezTo>
                      <a:pt x="1011" y="69"/>
                      <a:pt x="999" y="70"/>
                      <a:pt x="990" y="73"/>
                    </a:cubicBezTo>
                    <a:cubicBezTo>
                      <a:pt x="986" y="74"/>
                      <a:pt x="982" y="75"/>
                      <a:pt x="978" y="75"/>
                    </a:cubicBezTo>
                    <a:cubicBezTo>
                      <a:pt x="972" y="75"/>
                      <a:pt x="968" y="74"/>
                      <a:pt x="971" y="71"/>
                    </a:cubicBezTo>
                    <a:cubicBezTo>
                      <a:pt x="976" y="68"/>
                      <a:pt x="971" y="66"/>
                      <a:pt x="967" y="66"/>
                    </a:cubicBezTo>
                    <a:cubicBezTo>
                      <a:pt x="965" y="66"/>
                      <a:pt x="963" y="66"/>
                      <a:pt x="962" y="67"/>
                    </a:cubicBezTo>
                    <a:cubicBezTo>
                      <a:pt x="960" y="68"/>
                      <a:pt x="958" y="68"/>
                      <a:pt x="957" y="68"/>
                    </a:cubicBezTo>
                    <a:cubicBezTo>
                      <a:pt x="955" y="68"/>
                      <a:pt x="954" y="67"/>
                      <a:pt x="954" y="66"/>
                    </a:cubicBezTo>
                    <a:cubicBezTo>
                      <a:pt x="955" y="64"/>
                      <a:pt x="954" y="62"/>
                      <a:pt x="957" y="62"/>
                    </a:cubicBezTo>
                    <a:cubicBezTo>
                      <a:pt x="959" y="61"/>
                      <a:pt x="960" y="61"/>
                      <a:pt x="958" y="61"/>
                    </a:cubicBezTo>
                    <a:cubicBezTo>
                      <a:pt x="956" y="61"/>
                      <a:pt x="951" y="60"/>
                      <a:pt x="948" y="60"/>
                    </a:cubicBezTo>
                    <a:cubicBezTo>
                      <a:pt x="944" y="60"/>
                      <a:pt x="943" y="59"/>
                      <a:pt x="946" y="58"/>
                    </a:cubicBezTo>
                    <a:cubicBezTo>
                      <a:pt x="949" y="57"/>
                      <a:pt x="952" y="56"/>
                      <a:pt x="950" y="56"/>
                    </a:cubicBezTo>
                    <a:cubicBezTo>
                      <a:pt x="949" y="56"/>
                      <a:pt x="949" y="56"/>
                      <a:pt x="951" y="56"/>
                    </a:cubicBezTo>
                    <a:cubicBezTo>
                      <a:pt x="952" y="55"/>
                      <a:pt x="952" y="55"/>
                      <a:pt x="953" y="55"/>
                    </a:cubicBezTo>
                    <a:cubicBezTo>
                      <a:pt x="954" y="55"/>
                      <a:pt x="955" y="55"/>
                      <a:pt x="956" y="56"/>
                    </a:cubicBezTo>
                    <a:cubicBezTo>
                      <a:pt x="956" y="56"/>
                      <a:pt x="956" y="56"/>
                      <a:pt x="956" y="56"/>
                    </a:cubicBezTo>
                    <a:cubicBezTo>
                      <a:pt x="957" y="56"/>
                      <a:pt x="959" y="52"/>
                      <a:pt x="958" y="47"/>
                    </a:cubicBezTo>
                    <a:cubicBezTo>
                      <a:pt x="957" y="46"/>
                      <a:pt x="957" y="45"/>
                      <a:pt x="956" y="44"/>
                    </a:cubicBezTo>
                    <a:cubicBezTo>
                      <a:pt x="955" y="42"/>
                      <a:pt x="951" y="42"/>
                      <a:pt x="948" y="42"/>
                    </a:cubicBezTo>
                    <a:cubicBezTo>
                      <a:pt x="942" y="42"/>
                      <a:pt x="936" y="43"/>
                      <a:pt x="937" y="43"/>
                    </a:cubicBezTo>
                    <a:cubicBezTo>
                      <a:pt x="939" y="43"/>
                      <a:pt x="939" y="44"/>
                      <a:pt x="937" y="44"/>
                    </a:cubicBezTo>
                    <a:cubicBezTo>
                      <a:pt x="936" y="45"/>
                      <a:pt x="935" y="45"/>
                      <a:pt x="935" y="45"/>
                    </a:cubicBezTo>
                    <a:cubicBezTo>
                      <a:pt x="934" y="45"/>
                      <a:pt x="934" y="45"/>
                      <a:pt x="934" y="45"/>
                    </a:cubicBezTo>
                    <a:cubicBezTo>
                      <a:pt x="934" y="44"/>
                      <a:pt x="933" y="44"/>
                      <a:pt x="932" y="44"/>
                    </a:cubicBezTo>
                    <a:cubicBezTo>
                      <a:pt x="930" y="44"/>
                      <a:pt x="925" y="45"/>
                      <a:pt x="921" y="46"/>
                    </a:cubicBezTo>
                    <a:cubicBezTo>
                      <a:pt x="917" y="48"/>
                      <a:pt x="913" y="51"/>
                      <a:pt x="910" y="54"/>
                    </a:cubicBezTo>
                    <a:cubicBezTo>
                      <a:pt x="908" y="57"/>
                      <a:pt x="923" y="58"/>
                      <a:pt x="925" y="59"/>
                    </a:cubicBezTo>
                    <a:cubicBezTo>
                      <a:pt x="928" y="60"/>
                      <a:pt x="931" y="60"/>
                      <a:pt x="929" y="61"/>
                    </a:cubicBezTo>
                    <a:cubicBezTo>
                      <a:pt x="928" y="61"/>
                      <a:pt x="927" y="61"/>
                      <a:pt x="927" y="61"/>
                    </a:cubicBezTo>
                    <a:cubicBezTo>
                      <a:pt x="926" y="61"/>
                      <a:pt x="926" y="61"/>
                      <a:pt x="926" y="61"/>
                    </a:cubicBezTo>
                    <a:cubicBezTo>
                      <a:pt x="927" y="61"/>
                      <a:pt x="926" y="61"/>
                      <a:pt x="926" y="61"/>
                    </a:cubicBezTo>
                    <a:cubicBezTo>
                      <a:pt x="925" y="61"/>
                      <a:pt x="923" y="61"/>
                      <a:pt x="920" y="62"/>
                    </a:cubicBezTo>
                    <a:cubicBezTo>
                      <a:pt x="916" y="63"/>
                      <a:pt x="916" y="64"/>
                      <a:pt x="918" y="64"/>
                    </a:cubicBezTo>
                    <a:cubicBezTo>
                      <a:pt x="919" y="64"/>
                      <a:pt x="919" y="63"/>
                      <a:pt x="919" y="63"/>
                    </a:cubicBezTo>
                    <a:cubicBezTo>
                      <a:pt x="919" y="63"/>
                      <a:pt x="919" y="63"/>
                      <a:pt x="919" y="63"/>
                    </a:cubicBezTo>
                    <a:cubicBezTo>
                      <a:pt x="922" y="63"/>
                      <a:pt x="921" y="67"/>
                      <a:pt x="906" y="69"/>
                    </a:cubicBezTo>
                    <a:cubicBezTo>
                      <a:pt x="892" y="71"/>
                      <a:pt x="890" y="75"/>
                      <a:pt x="892" y="75"/>
                    </a:cubicBezTo>
                    <a:cubicBezTo>
                      <a:pt x="893" y="75"/>
                      <a:pt x="893" y="75"/>
                      <a:pt x="893" y="75"/>
                    </a:cubicBezTo>
                    <a:cubicBezTo>
                      <a:pt x="893" y="75"/>
                      <a:pt x="893" y="75"/>
                      <a:pt x="893" y="75"/>
                    </a:cubicBezTo>
                    <a:cubicBezTo>
                      <a:pt x="894" y="75"/>
                      <a:pt x="893" y="75"/>
                      <a:pt x="889" y="76"/>
                    </a:cubicBezTo>
                    <a:cubicBezTo>
                      <a:pt x="884" y="76"/>
                      <a:pt x="878" y="77"/>
                      <a:pt x="877" y="77"/>
                    </a:cubicBezTo>
                    <a:cubicBezTo>
                      <a:pt x="877" y="78"/>
                      <a:pt x="876" y="78"/>
                      <a:pt x="876" y="78"/>
                    </a:cubicBezTo>
                    <a:cubicBezTo>
                      <a:pt x="875" y="78"/>
                      <a:pt x="875" y="77"/>
                      <a:pt x="875" y="77"/>
                    </a:cubicBezTo>
                    <a:cubicBezTo>
                      <a:pt x="875" y="76"/>
                      <a:pt x="877" y="76"/>
                      <a:pt x="881" y="76"/>
                    </a:cubicBezTo>
                    <a:cubicBezTo>
                      <a:pt x="885" y="75"/>
                      <a:pt x="886" y="75"/>
                      <a:pt x="885" y="75"/>
                    </a:cubicBezTo>
                    <a:cubicBezTo>
                      <a:pt x="885" y="75"/>
                      <a:pt x="885" y="75"/>
                      <a:pt x="885" y="75"/>
                    </a:cubicBezTo>
                    <a:cubicBezTo>
                      <a:pt x="885" y="75"/>
                      <a:pt x="885" y="75"/>
                      <a:pt x="885" y="75"/>
                    </a:cubicBezTo>
                    <a:cubicBezTo>
                      <a:pt x="884" y="75"/>
                      <a:pt x="884" y="74"/>
                      <a:pt x="885" y="74"/>
                    </a:cubicBezTo>
                    <a:cubicBezTo>
                      <a:pt x="886" y="74"/>
                      <a:pt x="886" y="74"/>
                      <a:pt x="885" y="74"/>
                    </a:cubicBezTo>
                    <a:cubicBezTo>
                      <a:pt x="884" y="74"/>
                      <a:pt x="884" y="74"/>
                      <a:pt x="883" y="74"/>
                    </a:cubicBezTo>
                    <a:cubicBezTo>
                      <a:pt x="883" y="74"/>
                      <a:pt x="882" y="74"/>
                      <a:pt x="882" y="74"/>
                    </a:cubicBezTo>
                    <a:cubicBezTo>
                      <a:pt x="881" y="74"/>
                      <a:pt x="880" y="74"/>
                      <a:pt x="881" y="73"/>
                    </a:cubicBezTo>
                    <a:cubicBezTo>
                      <a:pt x="883" y="73"/>
                      <a:pt x="881" y="71"/>
                      <a:pt x="886" y="70"/>
                    </a:cubicBezTo>
                    <a:cubicBezTo>
                      <a:pt x="890" y="69"/>
                      <a:pt x="891" y="68"/>
                      <a:pt x="889" y="68"/>
                    </a:cubicBezTo>
                    <a:cubicBezTo>
                      <a:pt x="889" y="68"/>
                      <a:pt x="889" y="68"/>
                      <a:pt x="888" y="68"/>
                    </a:cubicBezTo>
                    <a:cubicBezTo>
                      <a:pt x="887" y="68"/>
                      <a:pt x="885" y="68"/>
                      <a:pt x="885" y="68"/>
                    </a:cubicBezTo>
                    <a:cubicBezTo>
                      <a:pt x="884" y="68"/>
                      <a:pt x="884" y="68"/>
                      <a:pt x="885" y="68"/>
                    </a:cubicBezTo>
                    <a:cubicBezTo>
                      <a:pt x="886" y="68"/>
                      <a:pt x="885" y="67"/>
                      <a:pt x="883" y="66"/>
                    </a:cubicBezTo>
                    <a:cubicBezTo>
                      <a:pt x="880" y="66"/>
                      <a:pt x="879" y="65"/>
                      <a:pt x="879" y="65"/>
                    </a:cubicBezTo>
                    <a:cubicBezTo>
                      <a:pt x="879" y="65"/>
                      <a:pt x="878" y="65"/>
                      <a:pt x="877" y="65"/>
                    </a:cubicBezTo>
                    <a:cubicBezTo>
                      <a:pt x="876" y="65"/>
                      <a:pt x="876" y="65"/>
                      <a:pt x="875" y="65"/>
                    </a:cubicBezTo>
                    <a:cubicBezTo>
                      <a:pt x="874" y="65"/>
                      <a:pt x="873" y="65"/>
                      <a:pt x="872" y="65"/>
                    </a:cubicBezTo>
                    <a:cubicBezTo>
                      <a:pt x="871" y="65"/>
                      <a:pt x="871" y="65"/>
                      <a:pt x="870" y="65"/>
                    </a:cubicBezTo>
                    <a:cubicBezTo>
                      <a:pt x="870" y="65"/>
                      <a:pt x="870" y="65"/>
                      <a:pt x="870" y="65"/>
                    </a:cubicBezTo>
                    <a:cubicBezTo>
                      <a:pt x="869" y="65"/>
                      <a:pt x="867" y="65"/>
                      <a:pt x="867" y="66"/>
                    </a:cubicBezTo>
                    <a:cubicBezTo>
                      <a:pt x="867" y="66"/>
                      <a:pt x="867" y="67"/>
                      <a:pt x="867" y="67"/>
                    </a:cubicBezTo>
                    <a:cubicBezTo>
                      <a:pt x="866" y="67"/>
                      <a:pt x="866" y="67"/>
                      <a:pt x="866" y="67"/>
                    </a:cubicBezTo>
                    <a:cubicBezTo>
                      <a:pt x="866" y="67"/>
                      <a:pt x="866" y="67"/>
                      <a:pt x="866" y="67"/>
                    </a:cubicBezTo>
                    <a:cubicBezTo>
                      <a:pt x="866" y="67"/>
                      <a:pt x="867" y="67"/>
                      <a:pt x="868" y="69"/>
                    </a:cubicBezTo>
                    <a:cubicBezTo>
                      <a:pt x="869" y="69"/>
                      <a:pt x="869" y="70"/>
                      <a:pt x="868" y="70"/>
                    </a:cubicBezTo>
                    <a:cubicBezTo>
                      <a:pt x="868" y="70"/>
                      <a:pt x="867" y="70"/>
                      <a:pt x="866" y="69"/>
                    </a:cubicBezTo>
                    <a:cubicBezTo>
                      <a:pt x="864" y="68"/>
                      <a:pt x="863" y="68"/>
                      <a:pt x="863" y="68"/>
                    </a:cubicBezTo>
                    <a:cubicBezTo>
                      <a:pt x="862" y="68"/>
                      <a:pt x="862" y="68"/>
                      <a:pt x="862" y="68"/>
                    </a:cubicBezTo>
                    <a:cubicBezTo>
                      <a:pt x="863" y="69"/>
                      <a:pt x="857" y="69"/>
                      <a:pt x="849" y="69"/>
                    </a:cubicBezTo>
                    <a:cubicBezTo>
                      <a:pt x="848" y="69"/>
                      <a:pt x="846" y="69"/>
                      <a:pt x="844" y="69"/>
                    </a:cubicBezTo>
                    <a:cubicBezTo>
                      <a:pt x="837" y="69"/>
                      <a:pt x="829" y="69"/>
                      <a:pt x="825" y="68"/>
                    </a:cubicBezTo>
                    <a:cubicBezTo>
                      <a:pt x="820" y="68"/>
                      <a:pt x="818" y="67"/>
                      <a:pt x="814" y="66"/>
                    </a:cubicBezTo>
                    <a:cubicBezTo>
                      <a:pt x="809" y="64"/>
                      <a:pt x="803" y="59"/>
                      <a:pt x="789" y="57"/>
                    </a:cubicBezTo>
                    <a:cubicBezTo>
                      <a:pt x="787" y="56"/>
                      <a:pt x="784" y="56"/>
                      <a:pt x="782" y="56"/>
                    </a:cubicBezTo>
                    <a:cubicBezTo>
                      <a:pt x="777" y="56"/>
                      <a:pt x="773" y="57"/>
                      <a:pt x="770" y="58"/>
                    </a:cubicBezTo>
                    <a:cubicBezTo>
                      <a:pt x="767" y="58"/>
                      <a:pt x="765" y="59"/>
                      <a:pt x="766" y="59"/>
                    </a:cubicBezTo>
                    <a:cubicBezTo>
                      <a:pt x="766" y="59"/>
                      <a:pt x="766" y="59"/>
                      <a:pt x="766" y="59"/>
                    </a:cubicBezTo>
                    <a:cubicBezTo>
                      <a:pt x="766" y="59"/>
                      <a:pt x="766" y="59"/>
                      <a:pt x="766" y="59"/>
                    </a:cubicBezTo>
                    <a:cubicBezTo>
                      <a:pt x="767" y="59"/>
                      <a:pt x="765" y="60"/>
                      <a:pt x="768" y="61"/>
                    </a:cubicBezTo>
                    <a:cubicBezTo>
                      <a:pt x="768" y="61"/>
                      <a:pt x="769" y="61"/>
                      <a:pt x="769" y="61"/>
                    </a:cubicBezTo>
                    <a:cubicBezTo>
                      <a:pt x="771" y="61"/>
                      <a:pt x="773" y="60"/>
                      <a:pt x="772" y="60"/>
                    </a:cubicBezTo>
                    <a:cubicBezTo>
                      <a:pt x="771" y="60"/>
                      <a:pt x="774" y="60"/>
                      <a:pt x="777" y="60"/>
                    </a:cubicBezTo>
                    <a:cubicBezTo>
                      <a:pt x="778" y="60"/>
                      <a:pt x="780" y="60"/>
                      <a:pt x="780" y="60"/>
                    </a:cubicBezTo>
                    <a:cubicBezTo>
                      <a:pt x="781" y="60"/>
                      <a:pt x="781" y="60"/>
                      <a:pt x="781" y="60"/>
                    </a:cubicBezTo>
                    <a:cubicBezTo>
                      <a:pt x="782" y="60"/>
                      <a:pt x="782" y="60"/>
                      <a:pt x="782" y="60"/>
                    </a:cubicBezTo>
                    <a:cubicBezTo>
                      <a:pt x="784" y="60"/>
                      <a:pt x="787" y="59"/>
                      <a:pt x="790" y="59"/>
                    </a:cubicBezTo>
                    <a:cubicBezTo>
                      <a:pt x="791" y="59"/>
                      <a:pt x="792" y="59"/>
                      <a:pt x="792" y="59"/>
                    </a:cubicBezTo>
                    <a:cubicBezTo>
                      <a:pt x="794" y="59"/>
                      <a:pt x="792" y="59"/>
                      <a:pt x="789" y="60"/>
                    </a:cubicBezTo>
                    <a:cubicBezTo>
                      <a:pt x="786" y="61"/>
                      <a:pt x="772" y="61"/>
                      <a:pt x="765" y="64"/>
                    </a:cubicBezTo>
                    <a:cubicBezTo>
                      <a:pt x="758" y="67"/>
                      <a:pt x="758" y="71"/>
                      <a:pt x="757" y="71"/>
                    </a:cubicBezTo>
                    <a:cubicBezTo>
                      <a:pt x="757" y="71"/>
                      <a:pt x="757" y="71"/>
                      <a:pt x="757" y="71"/>
                    </a:cubicBezTo>
                    <a:cubicBezTo>
                      <a:pt x="756" y="71"/>
                      <a:pt x="755" y="70"/>
                      <a:pt x="756" y="70"/>
                    </a:cubicBezTo>
                    <a:cubicBezTo>
                      <a:pt x="756" y="70"/>
                      <a:pt x="756" y="70"/>
                      <a:pt x="756" y="70"/>
                    </a:cubicBezTo>
                    <a:cubicBezTo>
                      <a:pt x="756" y="70"/>
                      <a:pt x="752" y="71"/>
                      <a:pt x="751" y="72"/>
                    </a:cubicBezTo>
                    <a:cubicBezTo>
                      <a:pt x="751" y="73"/>
                      <a:pt x="751" y="73"/>
                      <a:pt x="750" y="73"/>
                    </a:cubicBezTo>
                    <a:cubicBezTo>
                      <a:pt x="750" y="73"/>
                      <a:pt x="749" y="72"/>
                      <a:pt x="748" y="70"/>
                    </a:cubicBezTo>
                    <a:cubicBezTo>
                      <a:pt x="747" y="67"/>
                      <a:pt x="749" y="65"/>
                      <a:pt x="749" y="65"/>
                    </a:cubicBezTo>
                    <a:cubicBezTo>
                      <a:pt x="749" y="65"/>
                      <a:pt x="749" y="65"/>
                      <a:pt x="749" y="65"/>
                    </a:cubicBezTo>
                    <a:cubicBezTo>
                      <a:pt x="749" y="65"/>
                      <a:pt x="748" y="65"/>
                      <a:pt x="748" y="65"/>
                    </a:cubicBezTo>
                    <a:cubicBezTo>
                      <a:pt x="747" y="65"/>
                      <a:pt x="746" y="65"/>
                      <a:pt x="745" y="64"/>
                    </a:cubicBezTo>
                    <a:cubicBezTo>
                      <a:pt x="744" y="62"/>
                      <a:pt x="729" y="62"/>
                      <a:pt x="712" y="62"/>
                    </a:cubicBezTo>
                    <a:cubicBezTo>
                      <a:pt x="694" y="62"/>
                      <a:pt x="686" y="58"/>
                      <a:pt x="688" y="57"/>
                    </a:cubicBezTo>
                    <a:cubicBezTo>
                      <a:pt x="690" y="57"/>
                      <a:pt x="710" y="58"/>
                      <a:pt x="708" y="54"/>
                    </a:cubicBezTo>
                    <a:cubicBezTo>
                      <a:pt x="707" y="52"/>
                      <a:pt x="700" y="51"/>
                      <a:pt x="696" y="51"/>
                    </a:cubicBezTo>
                    <a:cubicBezTo>
                      <a:pt x="695" y="51"/>
                      <a:pt x="695" y="51"/>
                      <a:pt x="695" y="51"/>
                    </a:cubicBezTo>
                    <a:cubicBezTo>
                      <a:pt x="695" y="51"/>
                      <a:pt x="695" y="51"/>
                      <a:pt x="694" y="51"/>
                    </a:cubicBezTo>
                    <a:cubicBezTo>
                      <a:pt x="693" y="51"/>
                      <a:pt x="686" y="50"/>
                      <a:pt x="677" y="48"/>
                    </a:cubicBezTo>
                    <a:cubicBezTo>
                      <a:pt x="670" y="46"/>
                      <a:pt x="664" y="45"/>
                      <a:pt x="658" y="43"/>
                    </a:cubicBezTo>
                    <a:cubicBezTo>
                      <a:pt x="651" y="42"/>
                      <a:pt x="653" y="40"/>
                      <a:pt x="642" y="39"/>
                    </a:cubicBezTo>
                    <a:cubicBezTo>
                      <a:pt x="641" y="39"/>
                      <a:pt x="641" y="39"/>
                      <a:pt x="640" y="39"/>
                    </a:cubicBezTo>
                    <a:cubicBezTo>
                      <a:pt x="637" y="39"/>
                      <a:pt x="635" y="40"/>
                      <a:pt x="631" y="41"/>
                    </a:cubicBezTo>
                    <a:cubicBezTo>
                      <a:pt x="630" y="41"/>
                      <a:pt x="629" y="42"/>
                      <a:pt x="628" y="42"/>
                    </a:cubicBezTo>
                    <a:cubicBezTo>
                      <a:pt x="626" y="42"/>
                      <a:pt x="625" y="40"/>
                      <a:pt x="627" y="39"/>
                    </a:cubicBezTo>
                    <a:cubicBezTo>
                      <a:pt x="630" y="38"/>
                      <a:pt x="628" y="37"/>
                      <a:pt x="625" y="37"/>
                    </a:cubicBezTo>
                    <a:cubicBezTo>
                      <a:pt x="625" y="37"/>
                      <a:pt x="625" y="37"/>
                      <a:pt x="624" y="37"/>
                    </a:cubicBezTo>
                    <a:cubicBezTo>
                      <a:pt x="621" y="37"/>
                      <a:pt x="619" y="38"/>
                      <a:pt x="620" y="38"/>
                    </a:cubicBezTo>
                    <a:cubicBezTo>
                      <a:pt x="621" y="38"/>
                      <a:pt x="617" y="39"/>
                      <a:pt x="614" y="39"/>
                    </a:cubicBezTo>
                    <a:cubicBezTo>
                      <a:pt x="612" y="40"/>
                      <a:pt x="610" y="40"/>
                      <a:pt x="611" y="40"/>
                    </a:cubicBezTo>
                    <a:cubicBezTo>
                      <a:pt x="613" y="41"/>
                      <a:pt x="613" y="41"/>
                      <a:pt x="612" y="41"/>
                    </a:cubicBezTo>
                    <a:cubicBezTo>
                      <a:pt x="612" y="41"/>
                      <a:pt x="612" y="41"/>
                      <a:pt x="612" y="41"/>
                    </a:cubicBezTo>
                    <a:cubicBezTo>
                      <a:pt x="610" y="41"/>
                      <a:pt x="604" y="39"/>
                      <a:pt x="605" y="35"/>
                    </a:cubicBezTo>
                    <a:cubicBezTo>
                      <a:pt x="606" y="33"/>
                      <a:pt x="605" y="31"/>
                      <a:pt x="604" y="31"/>
                    </a:cubicBezTo>
                    <a:cubicBezTo>
                      <a:pt x="604" y="31"/>
                      <a:pt x="603" y="31"/>
                      <a:pt x="603" y="31"/>
                    </a:cubicBezTo>
                    <a:cubicBezTo>
                      <a:pt x="601" y="32"/>
                      <a:pt x="597" y="33"/>
                      <a:pt x="591" y="34"/>
                    </a:cubicBezTo>
                    <a:cubicBezTo>
                      <a:pt x="587" y="34"/>
                      <a:pt x="584" y="35"/>
                      <a:pt x="583" y="35"/>
                    </a:cubicBezTo>
                    <a:cubicBezTo>
                      <a:pt x="582" y="35"/>
                      <a:pt x="582" y="34"/>
                      <a:pt x="583" y="34"/>
                    </a:cubicBezTo>
                    <a:cubicBezTo>
                      <a:pt x="583" y="34"/>
                      <a:pt x="582" y="34"/>
                      <a:pt x="580" y="34"/>
                    </a:cubicBezTo>
                    <a:cubicBezTo>
                      <a:pt x="577" y="34"/>
                      <a:pt x="573" y="34"/>
                      <a:pt x="568" y="35"/>
                    </a:cubicBezTo>
                    <a:cubicBezTo>
                      <a:pt x="561" y="36"/>
                      <a:pt x="557" y="36"/>
                      <a:pt x="556" y="36"/>
                    </a:cubicBezTo>
                    <a:cubicBezTo>
                      <a:pt x="555" y="36"/>
                      <a:pt x="555" y="36"/>
                      <a:pt x="555" y="36"/>
                    </a:cubicBezTo>
                    <a:cubicBezTo>
                      <a:pt x="556" y="36"/>
                      <a:pt x="554" y="36"/>
                      <a:pt x="552" y="36"/>
                    </a:cubicBezTo>
                    <a:cubicBezTo>
                      <a:pt x="550" y="36"/>
                      <a:pt x="546" y="36"/>
                      <a:pt x="541" y="37"/>
                    </a:cubicBezTo>
                    <a:cubicBezTo>
                      <a:pt x="534" y="38"/>
                      <a:pt x="528" y="39"/>
                      <a:pt x="526" y="39"/>
                    </a:cubicBezTo>
                    <a:cubicBezTo>
                      <a:pt x="526" y="39"/>
                      <a:pt x="526" y="39"/>
                      <a:pt x="526" y="39"/>
                    </a:cubicBezTo>
                    <a:cubicBezTo>
                      <a:pt x="526" y="39"/>
                      <a:pt x="526" y="39"/>
                      <a:pt x="526" y="39"/>
                    </a:cubicBezTo>
                    <a:cubicBezTo>
                      <a:pt x="526" y="39"/>
                      <a:pt x="525" y="39"/>
                      <a:pt x="525" y="39"/>
                    </a:cubicBezTo>
                    <a:cubicBezTo>
                      <a:pt x="525" y="39"/>
                      <a:pt x="524" y="39"/>
                      <a:pt x="524" y="39"/>
                    </a:cubicBezTo>
                    <a:cubicBezTo>
                      <a:pt x="524" y="40"/>
                      <a:pt x="524" y="40"/>
                      <a:pt x="524" y="40"/>
                    </a:cubicBezTo>
                    <a:cubicBezTo>
                      <a:pt x="524" y="40"/>
                      <a:pt x="524" y="40"/>
                      <a:pt x="524" y="40"/>
                    </a:cubicBezTo>
                    <a:cubicBezTo>
                      <a:pt x="524" y="39"/>
                      <a:pt x="523" y="39"/>
                      <a:pt x="523" y="39"/>
                    </a:cubicBezTo>
                    <a:cubicBezTo>
                      <a:pt x="523" y="39"/>
                      <a:pt x="524" y="39"/>
                      <a:pt x="525" y="39"/>
                    </a:cubicBezTo>
                    <a:cubicBezTo>
                      <a:pt x="528" y="38"/>
                      <a:pt x="533" y="36"/>
                      <a:pt x="546" y="35"/>
                    </a:cubicBezTo>
                    <a:cubicBezTo>
                      <a:pt x="549" y="35"/>
                      <a:pt x="552" y="35"/>
                      <a:pt x="555" y="35"/>
                    </a:cubicBezTo>
                    <a:cubicBezTo>
                      <a:pt x="571" y="34"/>
                      <a:pt x="571" y="32"/>
                      <a:pt x="562" y="32"/>
                    </a:cubicBezTo>
                    <a:cubicBezTo>
                      <a:pt x="561" y="32"/>
                      <a:pt x="560" y="32"/>
                      <a:pt x="559" y="32"/>
                    </a:cubicBezTo>
                    <a:cubicBezTo>
                      <a:pt x="552" y="32"/>
                      <a:pt x="545" y="32"/>
                      <a:pt x="539" y="33"/>
                    </a:cubicBezTo>
                    <a:cubicBezTo>
                      <a:pt x="535" y="33"/>
                      <a:pt x="522" y="35"/>
                      <a:pt x="518" y="36"/>
                    </a:cubicBezTo>
                    <a:cubicBezTo>
                      <a:pt x="513" y="37"/>
                      <a:pt x="511" y="38"/>
                      <a:pt x="509" y="39"/>
                    </a:cubicBezTo>
                    <a:cubicBezTo>
                      <a:pt x="509" y="40"/>
                      <a:pt x="508" y="40"/>
                      <a:pt x="507" y="40"/>
                    </a:cubicBezTo>
                    <a:cubicBezTo>
                      <a:pt x="505" y="40"/>
                      <a:pt x="504" y="40"/>
                      <a:pt x="502" y="39"/>
                    </a:cubicBezTo>
                    <a:cubicBezTo>
                      <a:pt x="502" y="39"/>
                      <a:pt x="501" y="39"/>
                      <a:pt x="501" y="39"/>
                    </a:cubicBezTo>
                    <a:cubicBezTo>
                      <a:pt x="500" y="39"/>
                      <a:pt x="499" y="38"/>
                      <a:pt x="498" y="38"/>
                    </a:cubicBezTo>
                    <a:cubicBezTo>
                      <a:pt x="498" y="38"/>
                      <a:pt x="498" y="38"/>
                      <a:pt x="498" y="38"/>
                    </a:cubicBezTo>
                    <a:cubicBezTo>
                      <a:pt x="498" y="38"/>
                      <a:pt x="498" y="38"/>
                      <a:pt x="498" y="38"/>
                    </a:cubicBezTo>
                    <a:cubicBezTo>
                      <a:pt x="496" y="37"/>
                      <a:pt x="493" y="36"/>
                      <a:pt x="490" y="35"/>
                    </a:cubicBezTo>
                    <a:cubicBezTo>
                      <a:pt x="477" y="29"/>
                      <a:pt x="455" y="24"/>
                      <a:pt x="446" y="22"/>
                    </a:cubicBezTo>
                    <a:cubicBezTo>
                      <a:pt x="439" y="21"/>
                      <a:pt x="426" y="19"/>
                      <a:pt x="414" y="17"/>
                    </a:cubicBezTo>
                    <a:cubicBezTo>
                      <a:pt x="398" y="15"/>
                      <a:pt x="400" y="13"/>
                      <a:pt x="389" y="12"/>
                    </a:cubicBezTo>
                    <a:cubicBezTo>
                      <a:pt x="386" y="12"/>
                      <a:pt x="384" y="12"/>
                      <a:pt x="382" y="12"/>
                    </a:cubicBezTo>
                    <a:cubicBezTo>
                      <a:pt x="380" y="12"/>
                      <a:pt x="378" y="12"/>
                      <a:pt x="376" y="12"/>
                    </a:cubicBezTo>
                    <a:cubicBezTo>
                      <a:pt x="375" y="12"/>
                      <a:pt x="374" y="12"/>
                      <a:pt x="373" y="12"/>
                    </a:cubicBezTo>
                    <a:cubicBezTo>
                      <a:pt x="372" y="12"/>
                      <a:pt x="372" y="12"/>
                      <a:pt x="372" y="12"/>
                    </a:cubicBezTo>
                    <a:cubicBezTo>
                      <a:pt x="372" y="11"/>
                      <a:pt x="372" y="9"/>
                      <a:pt x="368" y="8"/>
                    </a:cubicBezTo>
                    <a:cubicBezTo>
                      <a:pt x="365" y="8"/>
                      <a:pt x="369" y="6"/>
                      <a:pt x="363" y="5"/>
                    </a:cubicBezTo>
                    <a:cubicBezTo>
                      <a:pt x="356" y="5"/>
                      <a:pt x="352" y="5"/>
                      <a:pt x="353" y="4"/>
                    </a:cubicBezTo>
                    <a:cubicBezTo>
                      <a:pt x="353" y="3"/>
                      <a:pt x="352" y="3"/>
                      <a:pt x="350" y="3"/>
                    </a:cubicBezTo>
                    <a:cubicBezTo>
                      <a:pt x="349" y="3"/>
                      <a:pt x="347" y="3"/>
                      <a:pt x="345" y="3"/>
                    </a:cubicBezTo>
                    <a:cubicBezTo>
                      <a:pt x="342" y="4"/>
                      <a:pt x="340" y="5"/>
                      <a:pt x="339" y="5"/>
                    </a:cubicBezTo>
                    <a:cubicBezTo>
                      <a:pt x="339" y="5"/>
                      <a:pt x="339" y="5"/>
                      <a:pt x="339" y="5"/>
                    </a:cubicBezTo>
                    <a:cubicBezTo>
                      <a:pt x="339" y="5"/>
                      <a:pt x="339" y="4"/>
                      <a:pt x="338" y="4"/>
                    </a:cubicBezTo>
                    <a:cubicBezTo>
                      <a:pt x="338" y="4"/>
                      <a:pt x="338" y="4"/>
                      <a:pt x="337" y="4"/>
                    </a:cubicBezTo>
                    <a:cubicBezTo>
                      <a:pt x="337" y="5"/>
                      <a:pt x="337" y="5"/>
                      <a:pt x="336" y="5"/>
                    </a:cubicBezTo>
                    <a:cubicBezTo>
                      <a:pt x="335" y="5"/>
                      <a:pt x="334" y="4"/>
                      <a:pt x="334" y="4"/>
                    </a:cubicBezTo>
                    <a:cubicBezTo>
                      <a:pt x="334" y="4"/>
                      <a:pt x="339" y="3"/>
                      <a:pt x="345" y="2"/>
                    </a:cubicBezTo>
                    <a:cubicBezTo>
                      <a:pt x="349" y="1"/>
                      <a:pt x="342" y="0"/>
                      <a:pt x="333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17" name="Freeform 177">
                <a:extLst>
                  <a:ext uri="{FF2B5EF4-FFF2-40B4-BE49-F238E27FC236}">
                    <a16:creationId xmlns:a16="http://schemas.microsoft.com/office/drawing/2014/main" id="{8FE808A6-A8EF-4055-9FE7-7794EF91A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850" y="5307013"/>
                <a:ext cx="4763" cy="3175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178">
                <a:extLst>
                  <a:ext uri="{FF2B5EF4-FFF2-40B4-BE49-F238E27FC236}">
                    <a16:creationId xmlns:a16="http://schemas.microsoft.com/office/drawing/2014/main" id="{133620C2-6963-43AE-9E29-66A659961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675" y="4852988"/>
                <a:ext cx="3175" cy="158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179">
                <a:extLst>
                  <a:ext uri="{FF2B5EF4-FFF2-40B4-BE49-F238E27FC236}">
                    <a16:creationId xmlns:a16="http://schemas.microsoft.com/office/drawing/2014/main" id="{1EEB38FB-D25D-4D92-BF0F-2436E6B36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463" y="4822825"/>
                <a:ext cx="61913" cy="11112"/>
              </a:xfrm>
              <a:custGeom>
                <a:avLst/>
                <a:gdLst>
                  <a:gd name="T0" fmla="*/ 6 w 23"/>
                  <a:gd name="T1" fmla="*/ 0 h 4"/>
                  <a:gd name="T2" fmla="*/ 4 w 23"/>
                  <a:gd name="T3" fmla="*/ 2 h 4"/>
                  <a:gd name="T4" fmla="*/ 16 w 23"/>
                  <a:gd name="T5" fmla="*/ 3 h 4"/>
                  <a:gd name="T6" fmla="*/ 21 w 23"/>
                  <a:gd name="T7" fmla="*/ 4 h 4"/>
                  <a:gd name="T8" fmla="*/ 21 w 23"/>
                  <a:gd name="T9" fmla="*/ 4 h 4"/>
                  <a:gd name="T10" fmla="*/ 12 w 23"/>
                  <a:gd name="T11" fmla="*/ 0 h 4"/>
                  <a:gd name="T12" fmla="*/ 6 w 2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6" y="0"/>
                    </a:moveTo>
                    <a:cubicBezTo>
                      <a:pt x="2" y="0"/>
                      <a:pt x="0" y="1"/>
                      <a:pt x="4" y="2"/>
                    </a:cubicBezTo>
                    <a:cubicBezTo>
                      <a:pt x="8" y="2"/>
                      <a:pt x="12" y="3"/>
                      <a:pt x="16" y="3"/>
                    </a:cubicBezTo>
                    <a:cubicBezTo>
                      <a:pt x="18" y="3"/>
                      <a:pt x="20" y="3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3" y="4"/>
                      <a:pt x="21" y="2"/>
                      <a:pt x="12" y="0"/>
                    </a:cubicBezTo>
                    <a:cubicBezTo>
                      <a:pt x="10" y="0"/>
                      <a:pt x="8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180">
                <a:extLst>
                  <a:ext uri="{FF2B5EF4-FFF2-40B4-BE49-F238E27FC236}">
                    <a16:creationId xmlns:a16="http://schemas.microsoft.com/office/drawing/2014/main" id="{90845960-0530-44EB-A37B-A2AE2EF9D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850" y="4860925"/>
                <a:ext cx="53975" cy="12700"/>
              </a:xfrm>
              <a:custGeom>
                <a:avLst/>
                <a:gdLst>
                  <a:gd name="T0" fmla="*/ 12 w 20"/>
                  <a:gd name="T1" fmla="*/ 0 h 5"/>
                  <a:gd name="T2" fmla="*/ 5 w 20"/>
                  <a:gd name="T3" fmla="*/ 1 h 5"/>
                  <a:gd name="T4" fmla="*/ 0 w 20"/>
                  <a:gd name="T5" fmla="*/ 4 h 5"/>
                  <a:gd name="T6" fmla="*/ 7 w 20"/>
                  <a:gd name="T7" fmla="*/ 5 h 5"/>
                  <a:gd name="T8" fmla="*/ 11 w 20"/>
                  <a:gd name="T9" fmla="*/ 5 h 5"/>
                  <a:gd name="T10" fmla="*/ 20 w 20"/>
                  <a:gd name="T11" fmla="*/ 3 h 5"/>
                  <a:gd name="T12" fmla="*/ 18 w 20"/>
                  <a:gd name="T13" fmla="*/ 3 h 5"/>
                  <a:gd name="T14" fmla="*/ 17 w 20"/>
                  <a:gd name="T15" fmla="*/ 3 h 5"/>
                  <a:gd name="T16" fmla="*/ 16 w 20"/>
                  <a:gd name="T17" fmla="*/ 3 h 5"/>
                  <a:gd name="T18" fmla="*/ 14 w 20"/>
                  <a:gd name="T19" fmla="*/ 2 h 5"/>
                  <a:gd name="T20" fmla="*/ 13 w 20"/>
                  <a:gd name="T21" fmla="*/ 0 h 5"/>
                  <a:gd name="T22" fmla="*/ 12 w 20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5">
                    <a:moveTo>
                      <a:pt x="12" y="0"/>
                    </a:moveTo>
                    <a:cubicBezTo>
                      <a:pt x="10" y="0"/>
                      <a:pt x="7" y="0"/>
                      <a:pt x="5" y="1"/>
                    </a:cubicBezTo>
                    <a:cubicBezTo>
                      <a:pt x="2" y="2"/>
                      <a:pt x="0" y="3"/>
                      <a:pt x="0" y="4"/>
                    </a:cubicBezTo>
                    <a:cubicBezTo>
                      <a:pt x="2" y="5"/>
                      <a:pt x="4" y="5"/>
                      <a:pt x="7" y="5"/>
                    </a:cubicBezTo>
                    <a:cubicBezTo>
                      <a:pt x="8" y="5"/>
                      <a:pt x="9" y="5"/>
                      <a:pt x="11" y="5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20" y="3"/>
                      <a:pt x="19" y="3"/>
                      <a:pt x="18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7" y="3"/>
                      <a:pt x="16" y="3"/>
                      <a:pt x="16" y="3"/>
                    </a:cubicBezTo>
                    <a:cubicBezTo>
                      <a:pt x="15" y="3"/>
                      <a:pt x="15" y="2"/>
                      <a:pt x="14" y="2"/>
                    </a:cubicBezTo>
                    <a:cubicBezTo>
                      <a:pt x="13" y="2"/>
                      <a:pt x="12" y="1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181">
                <a:extLst>
                  <a:ext uri="{FF2B5EF4-FFF2-40B4-BE49-F238E27FC236}">
                    <a16:creationId xmlns:a16="http://schemas.microsoft.com/office/drawing/2014/main" id="{47D27F14-ABFC-410F-8597-181A103C0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150" y="4635500"/>
                <a:ext cx="38100" cy="7937"/>
              </a:xfrm>
              <a:custGeom>
                <a:avLst/>
                <a:gdLst>
                  <a:gd name="T0" fmla="*/ 8 w 14"/>
                  <a:gd name="T1" fmla="*/ 0 h 3"/>
                  <a:gd name="T2" fmla="*/ 2 w 14"/>
                  <a:gd name="T3" fmla="*/ 1 h 3"/>
                  <a:gd name="T4" fmla="*/ 6 w 14"/>
                  <a:gd name="T5" fmla="*/ 3 h 3"/>
                  <a:gd name="T6" fmla="*/ 10 w 14"/>
                  <a:gd name="T7" fmla="*/ 3 h 3"/>
                  <a:gd name="T8" fmla="*/ 14 w 14"/>
                  <a:gd name="T9" fmla="*/ 1 h 3"/>
                  <a:gd name="T10" fmla="*/ 8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8" y="0"/>
                    </a:moveTo>
                    <a:cubicBezTo>
                      <a:pt x="6" y="0"/>
                      <a:pt x="3" y="0"/>
                      <a:pt x="2" y="1"/>
                    </a:cubicBezTo>
                    <a:cubicBezTo>
                      <a:pt x="0" y="2"/>
                      <a:pt x="3" y="3"/>
                      <a:pt x="6" y="3"/>
                    </a:cubicBezTo>
                    <a:cubicBezTo>
                      <a:pt x="7" y="3"/>
                      <a:pt x="9" y="3"/>
                      <a:pt x="10" y="3"/>
                    </a:cubicBezTo>
                    <a:cubicBezTo>
                      <a:pt x="11" y="2"/>
                      <a:pt x="13" y="1"/>
                      <a:pt x="14" y="1"/>
                    </a:cubicBezTo>
                    <a:cubicBezTo>
                      <a:pt x="12" y="0"/>
                      <a:pt x="10" y="0"/>
                      <a:pt x="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22" name="Freeform 182">
                <a:extLst>
                  <a:ext uri="{FF2B5EF4-FFF2-40B4-BE49-F238E27FC236}">
                    <a16:creationId xmlns:a16="http://schemas.microsoft.com/office/drawing/2014/main" id="{D9927DE2-4E10-41DD-825C-651812C74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538" y="4857750"/>
                <a:ext cx="65088" cy="7937"/>
              </a:xfrm>
              <a:custGeom>
                <a:avLst/>
                <a:gdLst>
                  <a:gd name="T0" fmla="*/ 2 w 24"/>
                  <a:gd name="T1" fmla="*/ 0 h 3"/>
                  <a:gd name="T2" fmla="*/ 2 w 24"/>
                  <a:gd name="T3" fmla="*/ 0 h 3"/>
                  <a:gd name="T4" fmla="*/ 11 w 24"/>
                  <a:gd name="T5" fmla="*/ 3 h 3"/>
                  <a:gd name="T6" fmla="*/ 16 w 24"/>
                  <a:gd name="T7" fmla="*/ 3 h 3"/>
                  <a:gd name="T8" fmla="*/ 24 w 24"/>
                  <a:gd name="T9" fmla="*/ 2 h 3"/>
                  <a:gd name="T10" fmla="*/ 11 w 24"/>
                  <a:gd name="T11" fmla="*/ 2 h 3"/>
                  <a:gd name="T12" fmla="*/ 2 w 2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3" y="2"/>
                      <a:pt x="11" y="3"/>
                    </a:cubicBezTo>
                    <a:cubicBezTo>
                      <a:pt x="13" y="3"/>
                      <a:pt x="14" y="3"/>
                      <a:pt x="16" y="3"/>
                    </a:cubicBezTo>
                    <a:cubicBezTo>
                      <a:pt x="19" y="3"/>
                      <a:pt x="22" y="3"/>
                      <a:pt x="24" y="2"/>
                    </a:cubicBezTo>
                    <a:cubicBezTo>
                      <a:pt x="20" y="2"/>
                      <a:pt x="15" y="2"/>
                      <a:pt x="11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184">
                <a:extLst>
                  <a:ext uri="{FF2B5EF4-FFF2-40B4-BE49-F238E27FC236}">
                    <a16:creationId xmlns:a16="http://schemas.microsoft.com/office/drawing/2014/main" id="{754C0A14-E9DB-4BBC-9C73-313FD8CDF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900" y="4624388"/>
                <a:ext cx="68263" cy="11112"/>
              </a:xfrm>
              <a:custGeom>
                <a:avLst/>
                <a:gdLst>
                  <a:gd name="T0" fmla="*/ 15 w 25"/>
                  <a:gd name="T1" fmla="*/ 0 h 4"/>
                  <a:gd name="T2" fmla="*/ 8 w 25"/>
                  <a:gd name="T3" fmla="*/ 1 h 4"/>
                  <a:gd name="T4" fmla="*/ 9 w 25"/>
                  <a:gd name="T5" fmla="*/ 4 h 4"/>
                  <a:gd name="T6" fmla="*/ 11 w 25"/>
                  <a:gd name="T7" fmla="*/ 4 h 4"/>
                  <a:gd name="T8" fmla="*/ 21 w 25"/>
                  <a:gd name="T9" fmla="*/ 2 h 4"/>
                  <a:gd name="T10" fmla="*/ 24 w 25"/>
                  <a:gd name="T11" fmla="*/ 1 h 4"/>
                  <a:gd name="T12" fmla="*/ 15 w 2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4">
                    <a:moveTo>
                      <a:pt x="15" y="0"/>
                    </a:moveTo>
                    <a:cubicBezTo>
                      <a:pt x="13" y="0"/>
                      <a:pt x="11" y="0"/>
                      <a:pt x="8" y="1"/>
                    </a:cubicBezTo>
                    <a:cubicBezTo>
                      <a:pt x="0" y="2"/>
                      <a:pt x="5" y="4"/>
                      <a:pt x="9" y="4"/>
                    </a:cubicBezTo>
                    <a:cubicBezTo>
                      <a:pt x="10" y="4"/>
                      <a:pt x="11" y="4"/>
                      <a:pt x="11" y="4"/>
                    </a:cubicBezTo>
                    <a:cubicBezTo>
                      <a:pt x="15" y="3"/>
                      <a:pt x="18" y="3"/>
                      <a:pt x="21" y="2"/>
                    </a:cubicBezTo>
                    <a:cubicBezTo>
                      <a:pt x="22" y="2"/>
                      <a:pt x="23" y="1"/>
                      <a:pt x="24" y="1"/>
                    </a:cubicBezTo>
                    <a:cubicBezTo>
                      <a:pt x="25" y="1"/>
                      <a:pt x="21" y="0"/>
                      <a:pt x="15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25" name="Freeform 185">
                <a:extLst>
                  <a:ext uri="{FF2B5EF4-FFF2-40B4-BE49-F238E27FC236}">
                    <a16:creationId xmlns:a16="http://schemas.microsoft.com/office/drawing/2014/main" id="{9B8A7A3F-8A56-4E32-B35F-9F155D203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925" y="4568825"/>
                <a:ext cx="17463" cy="6350"/>
              </a:xfrm>
              <a:custGeom>
                <a:avLst/>
                <a:gdLst>
                  <a:gd name="T0" fmla="*/ 0 w 6"/>
                  <a:gd name="T1" fmla="*/ 0 h 2"/>
                  <a:gd name="T2" fmla="*/ 2 w 6"/>
                  <a:gd name="T3" fmla="*/ 1 h 2"/>
                  <a:gd name="T4" fmla="*/ 6 w 6"/>
                  <a:gd name="T5" fmla="*/ 2 h 2"/>
                  <a:gd name="T6" fmla="*/ 5 w 6"/>
                  <a:gd name="T7" fmla="*/ 2 h 2"/>
                  <a:gd name="T8" fmla="*/ 3 w 6"/>
                  <a:gd name="T9" fmla="*/ 1 h 2"/>
                  <a:gd name="T10" fmla="*/ 1 w 6"/>
                  <a:gd name="T11" fmla="*/ 0 h 2"/>
                  <a:gd name="T12" fmla="*/ 0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0" y="0"/>
                      <a:pt x="0" y="0"/>
                      <a:pt x="2" y="1"/>
                    </a:cubicBezTo>
                    <a:cubicBezTo>
                      <a:pt x="3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186">
                <a:extLst>
                  <a:ext uri="{FF2B5EF4-FFF2-40B4-BE49-F238E27FC236}">
                    <a16:creationId xmlns:a16="http://schemas.microsoft.com/office/drawing/2014/main" id="{DAEE08A1-7709-4146-B837-C4AB988A9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038" y="4575175"/>
                <a:ext cx="173038" cy="42862"/>
              </a:xfrm>
              <a:custGeom>
                <a:avLst/>
                <a:gdLst>
                  <a:gd name="T0" fmla="*/ 26 w 64"/>
                  <a:gd name="T1" fmla="*/ 0 h 16"/>
                  <a:gd name="T2" fmla="*/ 8 w 64"/>
                  <a:gd name="T3" fmla="*/ 5 h 16"/>
                  <a:gd name="T4" fmla="*/ 5 w 64"/>
                  <a:gd name="T5" fmla="*/ 14 h 16"/>
                  <a:gd name="T6" fmla="*/ 10 w 64"/>
                  <a:gd name="T7" fmla="*/ 16 h 16"/>
                  <a:gd name="T8" fmla="*/ 12 w 64"/>
                  <a:gd name="T9" fmla="*/ 16 h 16"/>
                  <a:gd name="T10" fmla="*/ 26 w 64"/>
                  <a:gd name="T11" fmla="*/ 13 h 16"/>
                  <a:gd name="T12" fmla="*/ 38 w 64"/>
                  <a:gd name="T13" fmla="*/ 11 h 16"/>
                  <a:gd name="T14" fmla="*/ 38 w 64"/>
                  <a:gd name="T15" fmla="*/ 11 h 16"/>
                  <a:gd name="T16" fmla="*/ 41 w 64"/>
                  <a:gd name="T17" fmla="*/ 12 h 16"/>
                  <a:gd name="T18" fmla="*/ 42 w 64"/>
                  <a:gd name="T19" fmla="*/ 12 h 16"/>
                  <a:gd name="T20" fmla="*/ 42 w 64"/>
                  <a:gd name="T21" fmla="*/ 12 h 16"/>
                  <a:gd name="T22" fmla="*/ 47 w 64"/>
                  <a:gd name="T23" fmla="*/ 14 h 16"/>
                  <a:gd name="T24" fmla="*/ 54 w 64"/>
                  <a:gd name="T25" fmla="*/ 15 h 16"/>
                  <a:gd name="T26" fmla="*/ 54 w 64"/>
                  <a:gd name="T27" fmla="*/ 15 h 16"/>
                  <a:gd name="T28" fmla="*/ 64 w 64"/>
                  <a:gd name="T29" fmla="*/ 13 h 16"/>
                  <a:gd name="T30" fmla="*/ 64 w 64"/>
                  <a:gd name="T31" fmla="*/ 12 h 16"/>
                  <a:gd name="T32" fmla="*/ 56 w 64"/>
                  <a:gd name="T33" fmla="*/ 12 h 16"/>
                  <a:gd name="T34" fmla="*/ 48 w 64"/>
                  <a:gd name="T35" fmla="*/ 6 h 16"/>
                  <a:gd name="T36" fmla="*/ 31 w 64"/>
                  <a:gd name="T37" fmla="*/ 2 h 16"/>
                  <a:gd name="T38" fmla="*/ 30 w 64"/>
                  <a:gd name="T39" fmla="*/ 2 h 16"/>
                  <a:gd name="T40" fmla="*/ 30 w 64"/>
                  <a:gd name="T41" fmla="*/ 2 h 16"/>
                  <a:gd name="T42" fmla="*/ 28 w 64"/>
                  <a:gd name="T43" fmla="*/ 1 h 16"/>
                  <a:gd name="T44" fmla="*/ 26 w 64"/>
                  <a:gd name="T4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4" h="16">
                    <a:moveTo>
                      <a:pt x="26" y="0"/>
                    </a:moveTo>
                    <a:cubicBezTo>
                      <a:pt x="22" y="0"/>
                      <a:pt x="14" y="2"/>
                      <a:pt x="8" y="5"/>
                    </a:cubicBezTo>
                    <a:cubicBezTo>
                      <a:pt x="0" y="9"/>
                      <a:pt x="5" y="12"/>
                      <a:pt x="5" y="14"/>
                    </a:cubicBezTo>
                    <a:cubicBezTo>
                      <a:pt x="5" y="15"/>
                      <a:pt x="5" y="16"/>
                      <a:pt x="10" y="16"/>
                    </a:cubicBezTo>
                    <a:cubicBezTo>
                      <a:pt x="11" y="16"/>
                      <a:pt x="11" y="16"/>
                      <a:pt x="12" y="16"/>
                    </a:cubicBezTo>
                    <a:cubicBezTo>
                      <a:pt x="17" y="15"/>
                      <a:pt x="22" y="14"/>
                      <a:pt x="26" y="13"/>
                    </a:cubicBezTo>
                    <a:cubicBezTo>
                      <a:pt x="32" y="12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8" y="12"/>
                      <a:pt x="41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4" y="12"/>
                      <a:pt x="45" y="13"/>
                      <a:pt x="47" y="14"/>
                    </a:cubicBezTo>
                    <a:cubicBezTo>
                      <a:pt x="48" y="14"/>
                      <a:pt x="50" y="15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8" y="15"/>
                      <a:pt x="62" y="14"/>
                      <a:pt x="64" y="13"/>
                    </a:cubicBezTo>
                    <a:cubicBezTo>
                      <a:pt x="64" y="13"/>
                      <a:pt x="64" y="13"/>
                      <a:pt x="64" y="12"/>
                    </a:cubicBezTo>
                    <a:cubicBezTo>
                      <a:pt x="64" y="12"/>
                      <a:pt x="59" y="12"/>
                      <a:pt x="56" y="12"/>
                    </a:cubicBezTo>
                    <a:cubicBezTo>
                      <a:pt x="52" y="12"/>
                      <a:pt x="56" y="9"/>
                      <a:pt x="48" y="6"/>
                    </a:cubicBezTo>
                    <a:cubicBezTo>
                      <a:pt x="41" y="4"/>
                      <a:pt x="33" y="2"/>
                      <a:pt x="31" y="2"/>
                    </a:cubicBezTo>
                    <a:cubicBezTo>
                      <a:pt x="31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9" y="2"/>
                      <a:pt x="28" y="1"/>
                    </a:cubicBezTo>
                    <a:cubicBezTo>
                      <a:pt x="28" y="1"/>
                      <a:pt x="27" y="0"/>
                      <a:pt x="26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27" name="Freeform 187">
                <a:extLst>
                  <a:ext uri="{FF2B5EF4-FFF2-40B4-BE49-F238E27FC236}">
                    <a16:creationId xmlns:a16="http://schemas.microsoft.com/office/drawing/2014/main" id="{0012BE8C-276C-49F5-BDA5-A1D647588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686300"/>
                <a:ext cx="219075" cy="122237"/>
              </a:xfrm>
              <a:custGeom>
                <a:avLst/>
                <a:gdLst>
                  <a:gd name="T0" fmla="*/ 2 w 81"/>
                  <a:gd name="T1" fmla="*/ 0 h 45"/>
                  <a:gd name="T2" fmla="*/ 2 w 81"/>
                  <a:gd name="T3" fmla="*/ 0 h 45"/>
                  <a:gd name="T4" fmla="*/ 7 w 81"/>
                  <a:gd name="T5" fmla="*/ 2 h 45"/>
                  <a:gd name="T6" fmla="*/ 8 w 81"/>
                  <a:gd name="T7" fmla="*/ 5 h 45"/>
                  <a:gd name="T8" fmla="*/ 8 w 81"/>
                  <a:gd name="T9" fmla="*/ 5 h 45"/>
                  <a:gd name="T10" fmla="*/ 8 w 81"/>
                  <a:gd name="T11" fmla="*/ 5 h 45"/>
                  <a:gd name="T12" fmla="*/ 10 w 81"/>
                  <a:gd name="T13" fmla="*/ 11 h 45"/>
                  <a:gd name="T14" fmla="*/ 24 w 81"/>
                  <a:gd name="T15" fmla="*/ 17 h 45"/>
                  <a:gd name="T16" fmla="*/ 51 w 81"/>
                  <a:gd name="T17" fmla="*/ 40 h 45"/>
                  <a:gd name="T18" fmla="*/ 65 w 81"/>
                  <a:gd name="T19" fmla="*/ 45 h 45"/>
                  <a:gd name="T20" fmla="*/ 66 w 81"/>
                  <a:gd name="T21" fmla="*/ 45 h 45"/>
                  <a:gd name="T22" fmla="*/ 72 w 81"/>
                  <a:gd name="T23" fmla="*/ 43 h 45"/>
                  <a:gd name="T24" fmla="*/ 73 w 81"/>
                  <a:gd name="T25" fmla="*/ 43 h 45"/>
                  <a:gd name="T26" fmla="*/ 80 w 81"/>
                  <a:gd name="T27" fmla="*/ 45 h 45"/>
                  <a:gd name="T28" fmla="*/ 80 w 81"/>
                  <a:gd name="T29" fmla="*/ 45 h 45"/>
                  <a:gd name="T30" fmla="*/ 71 w 81"/>
                  <a:gd name="T31" fmla="*/ 41 h 45"/>
                  <a:gd name="T32" fmla="*/ 58 w 81"/>
                  <a:gd name="T33" fmla="*/ 36 h 45"/>
                  <a:gd name="T34" fmla="*/ 58 w 81"/>
                  <a:gd name="T35" fmla="*/ 29 h 45"/>
                  <a:gd name="T36" fmla="*/ 60 w 81"/>
                  <a:gd name="T37" fmla="*/ 25 h 45"/>
                  <a:gd name="T38" fmla="*/ 44 w 81"/>
                  <a:gd name="T39" fmla="*/ 18 h 45"/>
                  <a:gd name="T40" fmla="*/ 34 w 81"/>
                  <a:gd name="T41" fmla="*/ 12 h 45"/>
                  <a:gd name="T42" fmla="*/ 24 w 81"/>
                  <a:gd name="T43" fmla="*/ 7 h 45"/>
                  <a:gd name="T44" fmla="*/ 25 w 81"/>
                  <a:gd name="T45" fmla="*/ 7 h 45"/>
                  <a:gd name="T46" fmla="*/ 25 w 81"/>
                  <a:gd name="T47" fmla="*/ 7 h 45"/>
                  <a:gd name="T48" fmla="*/ 16 w 81"/>
                  <a:gd name="T49" fmla="*/ 4 h 45"/>
                  <a:gd name="T50" fmla="*/ 2 w 81"/>
                  <a:gd name="T5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1" h="4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3" y="1"/>
                      <a:pt x="7" y="2"/>
                    </a:cubicBezTo>
                    <a:cubicBezTo>
                      <a:pt x="11" y="4"/>
                      <a:pt x="10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5" y="8"/>
                      <a:pt x="10" y="11"/>
                    </a:cubicBezTo>
                    <a:cubicBezTo>
                      <a:pt x="14" y="14"/>
                      <a:pt x="19" y="16"/>
                      <a:pt x="24" y="17"/>
                    </a:cubicBezTo>
                    <a:cubicBezTo>
                      <a:pt x="36" y="23"/>
                      <a:pt x="40" y="33"/>
                      <a:pt x="51" y="40"/>
                    </a:cubicBezTo>
                    <a:cubicBezTo>
                      <a:pt x="55" y="44"/>
                      <a:pt x="62" y="45"/>
                      <a:pt x="65" y="45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7" y="44"/>
                      <a:pt x="70" y="43"/>
                      <a:pt x="72" y="43"/>
                    </a:cubicBezTo>
                    <a:cubicBezTo>
                      <a:pt x="72" y="43"/>
                      <a:pt x="72" y="43"/>
                      <a:pt x="73" y="43"/>
                    </a:cubicBezTo>
                    <a:cubicBezTo>
                      <a:pt x="75" y="43"/>
                      <a:pt x="78" y="44"/>
                      <a:pt x="80" y="45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1" y="45"/>
                      <a:pt x="79" y="43"/>
                      <a:pt x="71" y="41"/>
                    </a:cubicBezTo>
                    <a:cubicBezTo>
                      <a:pt x="66" y="39"/>
                      <a:pt x="60" y="38"/>
                      <a:pt x="58" y="36"/>
                    </a:cubicBezTo>
                    <a:cubicBezTo>
                      <a:pt x="55" y="33"/>
                      <a:pt x="55" y="30"/>
                      <a:pt x="58" y="29"/>
                    </a:cubicBezTo>
                    <a:cubicBezTo>
                      <a:pt x="67" y="27"/>
                      <a:pt x="69" y="29"/>
                      <a:pt x="60" y="25"/>
                    </a:cubicBezTo>
                    <a:cubicBezTo>
                      <a:pt x="55" y="23"/>
                      <a:pt x="50" y="20"/>
                      <a:pt x="44" y="18"/>
                    </a:cubicBezTo>
                    <a:cubicBezTo>
                      <a:pt x="40" y="16"/>
                      <a:pt x="37" y="14"/>
                      <a:pt x="34" y="12"/>
                    </a:cubicBezTo>
                    <a:cubicBezTo>
                      <a:pt x="29" y="9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7"/>
                      <a:pt x="22" y="6"/>
                      <a:pt x="16" y="4"/>
                    </a:cubicBezTo>
                    <a:cubicBezTo>
                      <a:pt x="10" y="1"/>
                      <a:pt x="4" y="0"/>
                      <a:pt x="2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28" name="Freeform 188">
                <a:extLst>
                  <a:ext uri="{FF2B5EF4-FFF2-40B4-BE49-F238E27FC236}">
                    <a16:creationId xmlns:a16="http://schemas.microsoft.com/office/drawing/2014/main" id="{66A0702E-DA30-4560-993F-C1824F5F7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750" y="4822825"/>
                <a:ext cx="177800" cy="53975"/>
              </a:xfrm>
              <a:custGeom>
                <a:avLst/>
                <a:gdLst>
                  <a:gd name="T0" fmla="*/ 8 w 66"/>
                  <a:gd name="T1" fmla="*/ 0 h 20"/>
                  <a:gd name="T2" fmla="*/ 5 w 66"/>
                  <a:gd name="T3" fmla="*/ 0 h 20"/>
                  <a:gd name="T4" fmla="*/ 11 w 66"/>
                  <a:gd name="T5" fmla="*/ 7 h 20"/>
                  <a:gd name="T6" fmla="*/ 3 w 66"/>
                  <a:gd name="T7" fmla="*/ 16 h 20"/>
                  <a:gd name="T8" fmla="*/ 14 w 66"/>
                  <a:gd name="T9" fmla="*/ 20 h 20"/>
                  <a:gd name="T10" fmla="*/ 16 w 66"/>
                  <a:gd name="T11" fmla="*/ 19 h 20"/>
                  <a:gd name="T12" fmla="*/ 19 w 66"/>
                  <a:gd name="T13" fmla="*/ 15 h 20"/>
                  <a:gd name="T14" fmla="*/ 52 w 66"/>
                  <a:gd name="T15" fmla="*/ 12 h 20"/>
                  <a:gd name="T16" fmla="*/ 66 w 66"/>
                  <a:gd name="T17" fmla="*/ 9 h 20"/>
                  <a:gd name="T18" fmla="*/ 66 w 66"/>
                  <a:gd name="T19" fmla="*/ 9 h 20"/>
                  <a:gd name="T20" fmla="*/ 64 w 66"/>
                  <a:gd name="T21" fmla="*/ 9 h 20"/>
                  <a:gd name="T22" fmla="*/ 58 w 66"/>
                  <a:gd name="T23" fmla="*/ 7 h 20"/>
                  <a:gd name="T24" fmla="*/ 58 w 66"/>
                  <a:gd name="T25" fmla="*/ 5 h 20"/>
                  <a:gd name="T26" fmla="*/ 49 w 66"/>
                  <a:gd name="T27" fmla="*/ 6 h 20"/>
                  <a:gd name="T28" fmla="*/ 26 w 66"/>
                  <a:gd name="T29" fmla="*/ 3 h 20"/>
                  <a:gd name="T30" fmla="*/ 8 w 66"/>
                  <a:gd name="T3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20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1" y="1"/>
                      <a:pt x="7" y="4"/>
                      <a:pt x="11" y="7"/>
                    </a:cubicBezTo>
                    <a:cubicBezTo>
                      <a:pt x="17" y="11"/>
                      <a:pt x="0" y="14"/>
                      <a:pt x="3" y="16"/>
                    </a:cubicBezTo>
                    <a:cubicBezTo>
                      <a:pt x="5" y="18"/>
                      <a:pt x="10" y="20"/>
                      <a:pt x="14" y="20"/>
                    </a:cubicBezTo>
                    <a:cubicBezTo>
                      <a:pt x="15" y="20"/>
                      <a:pt x="16" y="20"/>
                      <a:pt x="16" y="19"/>
                    </a:cubicBezTo>
                    <a:cubicBezTo>
                      <a:pt x="20" y="19"/>
                      <a:pt x="4" y="15"/>
                      <a:pt x="19" y="15"/>
                    </a:cubicBezTo>
                    <a:cubicBezTo>
                      <a:pt x="34" y="15"/>
                      <a:pt x="41" y="14"/>
                      <a:pt x="52" y="12"/>
                    </a:cubicBezTo>
                    <a:cubicBezTo>
                      <a:pt x="61" y="10"/>
                      <a:pt x="66" y="9"/>
                      <a:pt x="66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9"/>
                      <a:pt x="65" y="9"/>
                      <a:pt x="64" y="9"/>
                    </a:cubicBezTo>
                    <a:cubicBezTo>
                      <a:pt x="62" y="9"/>
                      <a:pt x="59" y="8"/>
                      <a:pt x="58" y="7"/>
                    </a:cubicBezTo>
                    <a:cubicBezTo>
                      <a:pt x="58" y="7"/>
                      <a:pt x="57" y="6"/>
                      <a:pt x="58" y="5"/>
                    </a:cubicBezTo>
                    <a:cubicBezTo>
                      <a:pt x="55" y="6"/>
                      <a:pt x="52" y="6"/>
                      <a:pt x="49" y="6"/>
                    </a:cubicBezTo>
                    <a:cubicBezTo>
                      <a:pt x="42" y="6"/>
                      <a:pt x="34" y="5"/>
                      <a:pt x="26" y="3"/>
                    </a:cubicBezTo>
                    <a:cubicBezTo>
                      <a:pt x="19" y="2"/>
                      <a:pt x="12" y="0"/>
                      <a:pt x="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29" name="Freeform 192">
                <a:extLst>
                  <a:ext uri="{FF2B5EF4-FFF2-40B4-BE49-F238E27FC236}">
                    <a16:creationId xmlns:a16="http://schemas.microsoft.com/office/drawing/2014/main" id="{E1FDBD8C-1C2B-4FB4-A127-36A0FDD76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7325" y="4876800"/>
                <a:ext cx="346075" cy="136525"/>
              </a:xfrm>
              <a:custGeom>
                <a:avLst/>
                <a:gdLst>
                  <a:gd name="T0" fmla="*/ 102 w 128"/>
                  <a:gd name="T1" fmla="*/ 1 h 50"/>
                  <a:gd name="T2" fmla="*/ 104 w 128"/>
                  <a:gd name="T3" fmla="*/ 2 h 50"/>
                  <a:gd name="T4" fmla="*/ 106 w 128"/>
                  <a:gd name="T5" fmla="*/ 2 h 50"/>
                  <a:gd name="T6" fmla="*/ 101 w 128"/>
                  <a:gd name="T7" fmla="*/ 3 h 50"/>
                  <a:gd name="T8" fmla="*/ 98 w 128"/>
                  <a:gd name="T9" fmla="*/ 2 h 50"/>
                  <a:gd name="T10" fmla="*/ 96 w 128"/>
                  <a:gd name="T11" fmla="*/ 8 h 50"/>
                  <a:gd name="T12" fmla="*/ 95 w 128"/>
                  <a:gd name="T13" fmla="*/ 20 h 50"/>
                  <a:gd name="T14" fmla="*/ 78 w 128"/>
                  <a:gd name="T15" fmla="*/ 23 h 50"/>
                  <a:gd name="T16" fmla="*/ 72 w 128"/>
                  <a:gd name="T17" fmla="*/ 23 h 50"/>
                  <a:gd name="T18" fmla="*/ 67 w 128"/>
                  <a:gd name="T19" fmla="*/ 28 h 50"/>
                  <a:gd name="T20" fmla="*/ 63 w 128"/>
                  <a:gd name="T21" fmla="*/ 29 h 50"/>
                  <a:gd name="T22" fmla="*/ 58 w 128"/>
                  <a:gd name="T23" fmla="*/ 29 h 50"/>
                  <a:gd name="T24" fmla="*/ 5 w 128"/>
                  <a:gd name="T25" fmla="*/ 40 h 50"/>
                  <a:gd name="T26" fmla="*/ 2 w 128"/>
                  <a:gd name="T27" fmla="*/ 42 h 50"/>
                  <a:gd name="T28" fmla="*/ 1 w 128"/>
                  <a:gd name="T29" fmla="*/ 42 h 50"/>
                  <a:gd name="T30" fmla="*/ 3 w 128"/>
                  <a:gd name="T31" fmla="*/ 43 h 50"/>
                  <a:gd name="T32" fmla="*/ 7 w 128"/>
                  <a:gd name="T33" fmla="*/ 42 h 50"/>
                  <a:gd name="T34" fmla="*/ 11 w 128"/>
                  <a:gd name="T35" fmla="*/ 46 h 50"/>
                  <a:gd name="T36" fmla="*/ 18 w 128"/>
                  <a:gd name="T37" fmla="*/ 49 h 50"/>
                  <a:gd name="T38" fmla="*/ 19 w 128"/>
                  <a:gd name="T39" fmla="*/ 49 h 50"/>
                  <a:gd name="T40" fmla="*/ 24 w 128"/>
                  <a:gd name="T41" fmla="*/ 50 h 50"/>
                  <a:gd name="T42" fmla="*/ 21 w 128"/>
                  <a:gd name="T43" fmla="*/ 39 h 50"/>
                  <a:gd name="T44" fmla="*/ 35 w 128"/>
                  <a:gd name="T45" fmla="*/ 36 h 50"/>
                  <a:gd name="T46" fmla="*/ 58 w 128"/>
                  <a:gd name="T47" fmla="*/ 34 h 50"/>
                  <a:gd name="T48" fmla="*/ 61 w 128"/>
                  <a:gd name="T49" fmla="*/ 34 h 50"/>
                  <a:gd name="T50" fmla="*/ 64 w 128"/>
                  <a:gd name="T51" fmla="*/ 35 h 50"/>
                  <a:gd name="T52" fmla="*/ 78 w 128"/>
                  <a:gd name="T53" fmla="*/ 37 h 50"/>
                  <a:gd name="T54" fmla="*/ 85 w 128"/>
                  <a:gd name="T55" fmla="*/ 33 h 50"/>
                  <a:gd name="T56" fmla="*/ 89 w 128"/>
                  <a:gd name="T57" fmla="*/ 33 h 50"/>
                  <a:gd name="T58" fmla="*/ 95 w 128"/>
                  <a:gd name="T59" fmla="*/ 33 h 50"/>
                  <a:gd name="T60" fmla="*/ 107 w 128"/>
                  <a:gd name="T61" fmla="*/ 32 h 50"/>
                  <a:gd name="T62" fmla="*/ 108 w 128"/>
                  <a:gd name="T63" fmla="*/ 32 h 50"/>
                  <a:gd name="T64" fmla="*/ 117 w 128"/>
                  <a:gd name="T65" fmla="*/ 29 h 50"/>
                  <a:gd name="T66" fmla="*/ 120 w 128"/>
                  <a:gd name="T67" fmla="*/ 30 h 50"/>
                  <a:gd name="T68" fmla="*/ 125 w 128"/>
                  <a:gd name="T69" fmla="*/ 23 h 50"/>
                  <a:gd name="T70" fmla="*/ 106 w 128"/>
                  <a:gd name="T7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8" h="50">
                    <a:moveTo>
                      <a:pt x="105" y="0"/>
                    </a:moveTo>
                    <a:cubicBezTo>
                      <a:pt x="103" y="0"/>
                      <a:pt x="102" y="0"/>
                      <a:pt x="102" y="1"/>
                    </a:cubicBezTo>
                    <a:cubicBezTo>
                      <a:pt x="102" y="1"/>
                      <a:pt x="102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5" y="2"/>
                      <a:pt x="105" y="1"/>
                      <a:pt x="105" y="1"/>
                    </a:cubicBezTo>
                    <a:cubicBezTo>
                      <a:pt x="106" y="1"/>
                      <a:pt x="106" y="2"/>
                      <a:pt x="106" y="2"/>
                    </a:cubicBezTo>
                    <a:cubicBezTo>
                      <a:pt x="105" y="3"/>
                      <a:pt x="104" y="3"/>
                      <a:pt x="103" y="3"/>
                    </a:cubicBezTo>
                    <a:cubicBezTo>
                      <a:pt x="102" y="3"/>
                      <a:pt x="102" y="3"/>
                      <a:pt x="101" y="3"/>
                    </a:cubicBezTo>
                    <a:cubicBezTo>
                      <a:pt x="100" y="2"/>
                      <a:pt x="99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7" y="2"/>
                      <a:pt x="97" y="3"/>
                      <a:pt x="96" y="5"/>
                    </a:cubicBezTo>
                    <a:cubicBezTo>
                      <a:pt x="96" y="6"/>
                      <a:pt x="97" y="8"/>
                      <a:pt x="96" y="8"/>
                    </a:cubicBezTo>
                    <a:cubicBezTo>
                      <a:pt x="94" y="8"/>
                      <a:pt x="102" y="10"/>
                      <a:pt x="101" y="14"/>
                    </a:cubicBezTo>
                    <a:cubicBezTo>
                      <a:pt x="101" y="16"/>
                      <a:pt x="98" y="18"/>
                      <a:pt x="95" y="20"/>
                    </a:cubicBezTo>
                    <a:cubicBezTo>
                      <a:pt x="91" y="21"/>
                      <a:pt x="86" y="22"/>
                      <a:pt x="82" y="23"/>
                    </a:cubicBezTo>
                    <a:cubicBezTo>
                      <a:pt x="80" y="23"/>
                      <a:pt x="79" y="23"/>
                      <a:pt x="78" y="23"/>
                    </a:cubicBezTo>
                    <a:cubicBezTo>
                      <a:pt x="76" y="23"/>
                      <a:pt x="75" y="23"/>
                      <a:pt x="74" y="23"/>
                    </a:cubicBezTo>
                    <a:cubicBezTo>
                      <a:pt x="74" y="23"/>
                      <a:pt x="73" y="23"/>
                      <a:pt x="72" y="23"/>
                    </a:cubicBezTo>
                    <a:cubicBezTo>
                      <a:pt x="72" y="23"/>
                      <a:pt x="71" y="23"/>
                      <a:pt x="71" y="24"/>
                    </a:cubicBezTo>
                    <a:cubicBezTo>
                      <a:pt x="71" y="25"/>
                      <a:pt x="70" y="26"/>
                      <a:pt x="67" y="28"/>
                    </a:cubicBezTo>
                    <a:cubicBezTo>
                      <a:pt x="64" y="29"/>
                      <a:pt x="64" y="29"/>
                      <a:pt x="63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29"/>
                      <a:pt x="63" y="29"/>
                      <a:pt x="62" y="29"/>
                    </a:cubicBezTo>
                    <a:cubicBezTo>
                      <a:pt x="62" y="29"/>
                      <a:pt x="60" y="29"/>
                      <a:pt x="58" y="29"/>
                    </a:cubicBezTo>
                    <a:cubicBezTo>
                      <a:pt x="38" y="32"/>
                      <a:pt x="13" y="32"/>
                      <a:pt x="11" y="38"/>
                    </a:cubicBezTo>
                    <a:cubicBezTo>
                      <a:pt x="9" y="39"/>
                      <a:pt x="7" y="39"/>
                      <a:pt x="5" y="40"/>
                    </a:cubicBezTo>
                    <a:cubicBezTo>
                      <a:pt x="2" y="40"/>
                      <a:pt x="0" y="41"/>
                      <a:pt x="1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1" y="42"/>
                      <a:pt x="1" y="42"/>
                    </a:cubicBezTo>
                    <a:cubicBezTo>
                      <a:pt x="1" y="42"/>
                      <a:pt x="1" y="42"/>
                      <a:pt x="1" y="43"/>
                    </a:cubicBezTo>
                    <a:cubicBezTo>
                      <a:pt x="1" y="43"/>
                      <a:pt x="2" y="43"/>
                      <a:pt x="3" y="43"/>
                    </a:cubicBezTo>
                    <a:cubicBezTo>
                      <a:pt x="4" y="43"/>
                      <a:pt x="4" y="43"/>
                      <a:pt x="5" y="43"/>
                    </a:cubicBezTo>
                    <a:cubicBezTo>
                      <a:pt x="7" y="43"/>
                      <a:pt x="8" y="43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10" y="44"/>
                      <a:pt x="11" y="46"/>
                    </a:cubicBezTo>
                    <a:cubicBezTo>
                      <a:pt x="11" y="48"/>
                      <a:pt x="15" y="49"/>
                      <a:pt x="17" y="49"/>
                    </a:cubicBezTo>
                    <a:cubicBezTo>
                      <a:pt x="17" y="49"/>
                      <a:pt x="18" y="49"/>
                      <a:pt x="18" y="49"/>
                    </a:cubicBezTo>
                    <a:cubicBezTo>
                      <a:pt x="18" y="49"/>
                      <a:pt x="18" y="48"/>
                      <a:pt x="18" y="48"/>
                    </a:cubicBezTo>
                    <a:cubicBezTo>
                      <a:pt x="18" y="48"/>
                      <a:pt x="19" y="49"/>
                      <a:pt x="19" y="49"/>
                    </a:cubicBezTo>
                    <a:cubicBezTo>
                      <a:pt x="20" y="50"/>
                      <a:pt x="22" y="50"/>
                      <a:pt x="23" y="50"/>
                    </a:cubicBezTo>
                    <a:cubicBezTo>
                      <a:pt x="23" y="50"/>
                      <a:pt x="24" y="50"/>
                      <a:pt x="24" y="50"/>
                    </a:cubicBezTo>
                    <a:cubicBezTo>
                      <a:pt x="24" y="49"/>
                      <a:pt x="28" y="47"/>
                      <a:pt x="29" y="44"/>
                    </a:cubicBezTo>
                    <a:cubicBezTo>
                      <a:pt x="30" y="42"/>
                      <a:pt x="23" y="40"/>
                      <a:pt x="21" y="39"/>
                    </a:cubicBezTo>
                    <a:cubicBezTo>
                      <a:pt x="18" y="39"/>
                      <a:pt x="18" y="38"/>
                      <a:pt x="22" y="38"/>
                    </a:cubicBezTo>
                    <a:cubicBezTo>
                      <a:pt x="26" y="38"/>
                      <a:pt x="28" y="36"/>
                      <a:pt x="35" y="36"/>
                    </a:cubicBezTo>
                    <a:cubicBezTo>
                      <a:pt x="38" y="36"/>
                      <a:pt x="42" y="36"/>
                      <a:pt x="47" y="35"/>
                    </a:cubicBezTo>
                    <a:cubicBezTo>
                      <a:pt x="53" y="35"/>
                      <a:pt x="56" y="34"/>
                      <a:pt x="58" y="34"/>
                    </a:cubicBezTo>
                    <a:cubicBezTo>
                      <a:pt x="59" y="34"/>
                      <a:pt x="60" y="34"/>
                      <a:pt x="61" y="35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5"/>
                      <a:pt x="61" y="35"/>
                    </a:cubicBezTo>
                    <a:cubicBezTo>
                      <a:pt x="62" y="35"/>
                      <a:pt x="63" y="35"/>
                      <a:pt x="64" y="35"/>
                    </a:cubicBezTo>
                    <a:cubicBezTo>
                      <a:pt x="70" y="35"/>
                      <a:pt x="65" y="38"/>
                      <a:pt x="70" y="38"/>
                    </a:cubicBezTo>
                    <a:cubicBezTo>
                      <a:pt x="71" y="38"/>
                      <a:pt x="74" y="38"/>
                      <a:pt x="78" y="37"/>
                    </a:cubicBezTo>
                    <a:cubicBezTo>
                      <a:pt x="81" y="37"/>
                      <a:pt x="83" y="36"/>
                      <a:pt x="84" y="35"/>
                    </a:cubicBezTo>
                    <a:cubicBezTo>
                      <a:pt x="85" y="33"/>
                      <a:pt x="83" y="33"/>
                      <a:pt x="85" y="33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9" y="33"/>
                      <a:pt x="90" y="33"/>
                      <a:pt x="89" y="33"/>
                    </a:cubicBezTo>
                    <a:cubicBezTo>
                      <a:pt x="88" y="33"/>
                      <a:pt x="89" y="33"/>
                      <a:pt x="92" y="33"/>
                    </a:cubicBezTo>
                    <a:cubicBezTo>
                      <a:pt x="93" y="33"/>
                      <a:pt x="94" y="33"/>
                      <a:pt x="95" y="33"/>
                    </a:cubicBezTo>
                    <a:cubicBezTo>
                      <a:pt x="99" y="33"/>
                      <a:pt x="103" y="33"/>
                      <a:pt x="105" y="32"/>
                    </a:cubicBezTo>
                    <a:cubicBezTo>
                      <a:pt x="105" y="32"/>
                      <a:pt x="106" y="32"/>
                      <a:pt x="107" y="32"/>
                    </a:cubicBezTo>
                    <a:cubicBezTo>
                      <a:pt x="107" y="32"/>
                      <a:pt x="108" y="32"/>
                      <a:pt x="108" y="32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9" y="32"/>
                      <a:pt x="110" y="32"/>
                      <a:pt x="113" y="30"/>
                    </a:cubicBezTo>
                    <a:cubicBezTo>
                      <a:pt x="114" y="30"/>
                      <a:pt x="116" y="29"/>
                      <a:pt x="117" y="29"/>
                    </a:cubicBezTo>
                    <a:cubicBezTo>
                      <a:pt x="118" y="29"/>
                      <a:pt x="118" y="30"/>
                      <a:pt x="119" y="30"/>
                    </a:cubicBezTo>
                    <a:cubicBezTo>
                      <a:pt x="119" y="30"/>
                      <a:pt x="119" y="30"/>
                      <a:pt x="120" y="30"/>
                    </a:cubicBezTo>
                    <a:cubicBezTo>
                      <a:pt x="122" y="30"/>
                      <a:pt x="128" y="28"/>
                      <a:pt x="125" y="24"/>
                    </a:cubicBezTo>
                    <a:cubicBezTo>
                      <a:pt x="125" y="24"/>
                      <a:pt x="125" y="23"/>
                      <a:pt x="125" y="23"/>
                    </a:cubicBezTo>
                    <a:cubicBezTo>
                      <a:pt x="121" y="19"/>
                      <a:pt x="126" y="12"/>
                      <a:pt x="119" y="8"/>
                    </a:cubicBezTo>
                    <a:cubicBezTo>
                      <a:pt x="113" y="4"/>
                      <a:pt x="108" y="0"/>
                      <a:pt x="106" y="0"/>
                    </a:cubicBezTo>
                    <a:cubicBezTo>
                      <a:pt x="105" y="0"/>
                      <a:pt x="105" y="0"/>
                      <a:pt x="105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30" name="Freeform 194">
                <a:extLst>
                  <a:ext uri="{FF2B5EF4-FFF2-40B4-BE49-F238E27FC236}">
                    <a16:creationId xmlns:a16="http://schemas.microsoft.com/office/drawing/2014/main" id="{0023AAE3-DF41-4F4A-AE12-FE8E9B17F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963" y="4606925"/>
                <a:ext cx="290513" cy="47625"/>
              </a:xfrm>
              <a:custGeom>
                <a:avLst/>
                <a:gdLst>
                  <a:gd name="T0" fmla="*/ 17 w 107"/>
                  <a:gd name="T1" fmla="*/ 1 h 17"/>
                  <a:gd name="T2" fmla="*/ 18 w 107"/>
                  <a:gd name="T3" fmla="*/ 1 h 17"/>
                  <a:gd name="T4" fmla="*/ 18 w 107"/>
                  <a:gd name="T5" fmla="*/ 2 h 17"/>
                  <a:gd name="T6" fmla="*/ 15 w 107"/>
                  <a:gd name="T7" fmla="*/ 2 h 17"/>
                  <a:gd name="T8" fmla="*/ 9 w 107"/>
                  <a:gd name="T9" fmla="*/ 2 h 17"/>
                  <a:gd name="T10" fmla="*/ 8 w 107"/>
                  <a:gd name="T11" fmla="*/ 2 h 17"/>
                  <a:gd name="T12" fmla="*/ 7 w 107"/>
                  <a:gd name="T13" fmla="*/ 2 h 17"/>
                  <a:gd name="T14" fmla="*/ 6 w 107"/>
                  <a:gd name="T15" fmla="*/ 4 h 17"/>
                  <a:gd name="T16" fmla="*/ 6 w 107"/>
                  <a:gd name="T17" fmla="*/ 4 h 17"/>
                  <a:gd name="T18" fmla="*/ 3 w 107"/>
                  <a:gd name="T19" fmla="*/ 4 h 17"/>
                  <a:gd name="T20" fmla="*/ 2 w 107"/>
                  <a:gd name="T21" fmla="*/ 5 h 17"/>
                  <a:gd name="T22" fmla="*/ 0 w 107"/>
                  <a:gd name="T23" fmla="*/ 5 h 17"/>
                  <a:gd name="T24" fmla="*/ 2 w 107"/>
                  <a:gd name="T25" fmla="*/ 5 h 17"/>
                  <a:gd name="T26" fmla="*/ 11 w 107"/>
                  <a:gd name="T27" fmla="*/ 5 h 17"/>
                  <a:gd name="T28" fmla="*/ 16 w 107"/>
                  <a:gd name="T29" fmla="*/ 5 h 17"/>
                  <a:gd name="T30" fmla="*/ 22 w 107"/>
                  <a:gd name="T31" fmla="*/ 6 h 17"/>
                  <a:gd name="T32" fmla="*/ 23 w 107"/>
                  <a:gd name="T33" fmla="*/ 6 h 17"/>
                  <a:gd name="T34" fmla="*/ 20 w 107"/>
                  <a:gd name="T35" fmla="*/ 7 h 17"/>
                  <a:gd name="T36" fmla="*/ 21 w 107"/>
                  <a:gd name="T37" fmla="*/ 7 h 17"/>
                  <a:gd name="T38" fmla="*/ 7 w 107"/>
                  <a:gd name="T39" fmla="*/ 9 h 17"/>
                  <a:gd name="T40" fmla="*/ 18 w 107"/>
                  <a:gd name="T41" fmla="*/ 11 h 17"/>
                  <a:gd name="T42" fmla="*/ 21 w 107"/>
                  <a:gd name="T43" fmla="*/ 12 h 17"/>
                  <a:gd name="T44" fmla="*/ 19 w 107"/>
                  <a:gd name="T45" fmla="*/ 13 h 17"/>
                  <a:gd name="T46" fmla="*/ 11 w 107"/>
                  <a:gd name="T47" fmla="*/ 14 h 17"/>
                  <a:gd name="T48" fmla="*/ 33 w 107"/>
                  <a:gd name="T49" fmla="*/ 16 h 17"/>
                  <a:gd name="T50" fmla="*/ 48 w 107"/>
                  <a:gd name="T51" fmla="*/ 17 h 17"/>
                  <a:gd name="T52" fmla="*/ 81 w 107"/>
                  <a:gd name="T53" fmla="*/ 14 h 17"/>
                  <a:gd name="T54" fmla="*/ 94 w 107"/>
                  <a:gd name="T55" fmla="*/ 12 h 17"/>
                  <a:gd name="T56" fmla="*/ 99 w 107"/>
                  <a:gd name="T57" fmla="*/ 11 h 17"/>
                  <a:gd name="T58" fmla="*/ 102 w 107"/>
                  <a:gd name="T59" fmla="*/ 10 h 17"/>
                  <a:gd name="T60" fmla="*/ 106 w 107"/>
                  <a:gd name="T61" fmla="*/ 8 h 17"/>
                  <a:gd name="T62" fmla="*/ 99 w 107"/>
                  <a:gd name="T63" fmla="*/ 5 h 17"/>
                  <a:gd name="T64" fmla="*/ 97 w 107"/>
                  <a:gd name="T65" fmla="*/ 2 h 17"/>
                  <a:gd name="T66" fmla="*/ 95 w 107"/>
                  <a:gd name="T67" fmla="*/ 2 h 17"/>
                  <a:gd name="T68" fmla="*/ 88 w 107"/>
                  <a:gd name="T69" fmla="*/ 2 h 17"/>
                  <a:gd name="T70" fmla="*/ 71 w 107"/>
                  <a:gd name="T71" fmla="*/ 2 h 17"/>
                  <a:gd name="T72" fmla="*/ 57 w 107"/>
                  <a:gd name="T73" fmla="*/ 3 h 17"/>
                  <a:gd name="T74" fmla="*/ 48 w 107"/>
                  <a:gd name="T75" fmla="*/ 3 h 17"/>
                  <a:gd name="T76" fmla="*/ 45 w 107"/>
                  <a:gd name="T77" fmla="*/ 3 h 17"/>
                  <a:gd name="T78" fmla="*/ 41 w 107"/>
                  <a:gd name="T79" fmla="*/ 4 h 17"/>
                  <a:gd name="T80" fmla="*/ 37 w 107"/>
                  <a:gd name="T81" fmla="*/ 6 h 17"/>
                  <a:gd name="T82" fmla="*/ 35 w 107"/>
                  <a:gd name="T83" fmla="*/ 6 h 17"/>
                  <a:gd name="T84" fmla="*/ 29 w 107"/>
                  <a:gd name="T8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" h="17">
                    <a:moveTo>
                      <a:pt x="18" y="0"/>
                    </a:moveTo>
                    <a:cubicBezTo>
                      <a:pt x="17" y="0"/>
                      <a:pt x="16" y="1"/>
                      <a:pt x="17" y="1"/>
                    </a:cubicBezTo>
                    <a:cubicBezTo>
                      <a:pt x="19" y="1"/>
                      <a:pt x="20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1"/>
                      <a:pt x="17" y="2"/>
                      <a:pt x="18" y="2"/>
                    </a:cubicBezTo>
                    <a:cubicBezTo>
                      <a:pt x="20" y="2"/>
                      <a:pt x="19" y="3"/>
                      <a:pt x="18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3" y="2"/>
                      <a:pt x="11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5" y="3"/>
                      <a:pt x="5" y="4"/>
                      <a:pt x="6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4"/>
                      <a:pt x="1" y="4"/>
                      <a:pt x="2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6" y="5"/>
                      <a:pt x="8" y="5"/>
                      <a:pt x="11" y="5"/>
                    </a:cubicBezTo>
                    <a:cubicBezTo>
                      <a:pt x="13" y="5"/>
                      <a:pt x="14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8" y="5"/>
                      <a:pt x="19" y="6"/>
                    </a:cubicBezTo>
                    <a:cubicBezTo>
                      <a:pt x="20" y="6"/>
                      <a:pt x="21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3" y="6"/>
                    </a:cubicBezTo>
                    <a:cubicBezTo>
                      <a:pt x="24" y="6"/>
                      <a:pt x="24" y="6"/>
                      <a:pt x="21" y="7"/>
                    </a:cubicBezTo>
                    <a:cubicBezTo>
                      <a:pt x="19" y="7"/>
                      <a:pt x="18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7"/>
                      <a:pt x="19" y="8"/>
                      <a:pt x="12" y="8"/>
                    </a:cubicBezTo>
                    <a:cubicBezTo>
                      <a:pt x="5" y="8"/>
                      <a:pt x="3" y="9"/>
                      <a:pt x="7" y="9"/>
                    </a:cubicBezTo>
                    <a:cubicBezTo>
                      <a:pt x="12" y="10"/>
                      <a:pt x="15" y="11"/>
                      <a:pt x="17" y="11"/>
                    </a:cubicBezTo>
                    <a:cubicBezTo>
                      <a:pt x="17" y="11"/>
                      <a:pt x="17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21" y="11"/>
                      <a:pt x="22" y="11"/>
                      <a:pt x="21" y="12"/>
                    </a:cubicBezTo>
                    <a:cubicBezTo>
                      <a:pt x="19" y="12"/>
                      <a:pt x="20" y="12"/>
                      <a:pt x="23" y="12"/>
                    </a:cubicBezTo>
                    <a:cubicBezTo>
                      <a:pt x="25" y="12"/>
                      <a:pt x="24" y="13"/>
                      <a:pt x="19" y="13"/>
                    </a:cubicBezTo>
                    <a:cubicBezTo>
                      <a:pt x="15" y="13"/>
                      <a:pt x="12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5"/>
                      <a:pt x="16" y="15"/>
                      <a:pt x="22" y="15"/>
                    </a:cubicBezTo>
                    <a:cubicBezTo>
                      <a:pt x="27" y="15"/>
                      <a:pt x="30" y="16"/>
                      <a:pt x="33" y="16"/>
                    </a:cubicBezTo>
                    <a:cubicBezTo>
                      <a:pt x="37" y="17"/>
                      <a:pt x="41" y="17"/>
                      <a:pt x="45" y="17"/>
                    </a:cubicBezTo>
                    <a:cubicBezTo>
                      <a:pt x="46" y="17"/>
                      <a:pt x="47" y="17"/>
                      <a:pt x="48" y="17"/>
                    </a:cubicBezTo>
                    <a:cubicBezTo>
                      <a:pt x="54" y="17"/>
                      <a:pt x="60" y="17"/>
                      <a:pt x="63" y="16"/>
                    </a:cubicBezTo>
                    <a:cubicBezTo>
                      <a:pt x="66" y="16"/>
                      <a:pt x="74" y="16"/>
                      <a:pt x="81" y="14"/>
                    </a:cubicBezTo>
                    <a:cubicBezTo>
                      <a:pt x="87" y="13"/>
                      <a:pt x="92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7" y="12"/>
                      <a:pt x="98" y="12"/>
                      <a:pt x="99" y="11"/>
                    </a:cubicBezTo>
                    <a:cubicBezTo>
                      <a:pt x="100" y="11"/>
                      <a:pt x="101" y="10"/>
                      <a:pt x="102" y="10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3" y="10"/>
                      <a:pt x="105" y="9"/>
                      <a:pt x="106" y="8"/>
                    </a:cubicBezTo>
                    <a:cubicBezTo>
                      <a:pt x="107" y="7"/>
                      <a:pt x="107" y="6"/>
                      <a:pt x="105" y="6"/>
                    </a:cubicBezTo>
                    <a:cubicBezTo>
                      <a:pt x="103" y="6"/>
                      <a:pt x="100" y="5"/>
                      <a:pt x="99" y="5"/>
                    </a:cubicBezTo>
                    <a:cubicBezTo>
                      <a:pt x="98" y="4"/>
                      <a:pt x="99" y="3"/>
                      <a:pt x="97" y="3"/>
                    </a:cubicBezTo>
                    <a:cubicBezTo>
                      <a:pt x="96" y="3"/>
                      <a:pt x="96" y="2"/>
                      <a:pt x="97" y="2"/>
                    </a:cubicBezTo>
                    <a:cubicBezTo>
                      <a:pt x="98" y="2"/>
                      <a:pt x="98" y="1"/>
                      <a:pt x="98" y="1"/>
                    </a:cubicBezTo>
                    <a:cubicBezTo>
                      <a:pt x="97" y="1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2"/>
                    </a:cubicBezTo>
                    <a:cubicBezTo>
                      <a:pt x="92" y="2"/>
                      <a:pt x="90" y="2"/>
                      <a:pt x="88" y="2"/>
                    </a:cubicBezTo>
                    <a:cubicBezTo>
                      <a:pt x="86" y="1"/>
                      <a:pt x="83" y="1"/>
                      <a:pt x="81" y="1"/>
                    </a:cubicBezTo>
                    <a:cubicBezTo>
                      <a:pt x="78" y="1"/>
                      <a:pt x="74" y="1"/>
                      <a:pt x="71" y="2"/>
                    </a:cubicBezTo>
                    <a:cubicBezTo>
                      <a:pt x="64" y="3"/>
                      <a:pt x="63" y="3"/>
                      <a:pt x="61" y="3"/>
                    </a:cubicBezTo>
                    <a:cubicBezTo>
                      <a:pt x="60" y="3"/>
                      <a:pt x="59" y="3"/>
                      <a:pt x="57" y="3"/>
                    </a:cubicBezTo>
                    <a:cubicBezTo>
                      <a:pt x="56" y="2"/>
                      <a:pt x="54" y="2"/>
                      <a:pt x="53" y="2"/>
                    </a:cubicBezTo>
                    <a:cubicBezTo>
                      <a:pt x="51" y="2"/>
                      <a:pt x="50" y="3"/>
                      <a:pt x="48" y="3"/>
                    </a:cubicBezTo>
                    <a:cubicBezTo>
                      <a:pt x="47" y="3"/>
                      <a:pt x="46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3"/>
                      <a:pt x="44" y="3"/>
                      <a:pt x="43" y="3"/>
                    </a:cubicBezTo>
                    <a:cubicBezTo>
                      <a:pt x="42" y="3"/>
                      <a:pt x="41" y="3"/>
                      <a:pt x="41" y="4"/>
                    </a:cubicBezTo>
                    <a:cubicBezTo>
                      <a:pt x="40" y="5"/>
                      <a:pt x="38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6" y="6"/>
                    </a:cubicBezTo>
                    <a:cubicBezTo>
                      <a:pt x="36" y="6"/>
                      <a:pt x="36" y="6"/>
                      <a:pt x="35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7"/>
                      <a:pt x="31" y="5"/>
                      <a:pt x="29" y="3"/>
                    </a:cubicBezTo>
                    <a:cubicBezTo>
                      <a:pt x="27" y="1"/>
                      <a:pt x="21" y="0"/>
                      <a:pt x="18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31" name="Freeform 195">
                <a:extLst>
                  <a:ext uri="{FF2B5EF4-FFF2-40B4-BE49-F238E27FC236}">
                    <a16:creationId xmlns:a16="http://schemas.microsoft.com/office/drawing/2014/main" id="{86D25BCD-C6C2-48B0-A3BA-7D2DD9D4C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3600" y="5265738"/>
                <a:ext cx="349250" cy="101600"/>
              </a:xfrm>
              <a:custGeom>
                <a:avLst/>
                <a:gdLst>
                  <a:gd name="T0" fmla="*/ 104 w 129"/>
                  <a:gd name="T1" fmla="*/ 0 h 37"/>
                  <a:gd name="T2" fmla="*/ 103 w 129"/>
                  <a:gd name="T3" fmla="*/ 0 h 37"/>
                  <a:gd name="T4" fmla="*/ 102 w 129"/>
                  <a:gd name="T5" fmla="*/ 0 h 37"/>
                  <a:gd name="T6" fmla="*/ 101 w 129"/>
                  <a:gd name="T7" fmla="*/ 0 h 37"/>
                  <a:gd name="T8" fmla="*/ 100 w 129"/>
                  <a:gd name="T9" fmla="*/ 0 h 37"/>
                  <a:gd name="T10" fmla="*/ 92 w 129"/>
                  <a:gd name="T11" fmla="*/ 3 h 37"/>
                  <a:gd name="T12" fmla="*/ 82 w 129"/>
                  <a:gd name="T13" fmla="*/ 6 h 37"/>
                  <a:gd name="T14" fmla="*/ 82 w 129"/>
                  <a:gd name="T15" fmla="*/ 6 h 37"/>
                  <a:gd name="T16" fmla="*/ 82 w 129"/>
                  <a:gd name="T17" fmla="*/ 6 h 37"/>
                  <a:gd name="T18" fmla="*/ 82 w 129"/>
                  <a:gd name="T19" fmla="*/ 6 h 37"/>
                  <a:gd name="T20" fmla="*/ 80 w 129"/>
                  <a:gd name="T21" fmla="*/ 7 h 37"/>
                  <a:gd name="T22" fmla="*/ 79 w 129"/>
                  <a:gd name="T23" fmla="*/ 6 h 37"/>
                  <a:gd name="T24" fmla="*/ 79 w 129"/>
                  <a:gd name="T25" fmla="*/ 6 h 37"/>
                  <a:gd name="T26" fmla="*/ 58 w 129"/>
                  <a:gd name="T27" fmla="*/ 10 h 37"/>
                  <a:gd name="T28" fmla="*/ 24 w 129"/>
                  <a:gd name="T29" fmla="*/ 17 h 37"/>
                  <a:gd name="T30" fmla="*/ 23 w 129"/>
                  <a:gd name="T31" fmla="*/ 17 h 37"/>
                  <a:gd name="T32" fmla="*/ 21 w 129"/>
                  <a:gd name="T33" fmla="*/ 17 h 37"/>
                  <a:gd name="T34" fmla="*/ 20 w 129"/>
                  <a:gd name="T35" fmla="*/ 17 h 37"/>
                  <a:gd name="T36" fmla="*/ 6 w 129"/>
                  <a:gd name="T37" fmla="*/ 19 h 37"/>
                  <a:gd name="T38" fmla="*/ 4 w 129"/>
                  <a:gd name="T39" fmla="*/ 23 h 37"/>
                  <a:gd name="T40" fmla="*/ 13 w 129"/>
                  <a:gd name="T41" fmla="*/ 25 h 37"/>
                  <a:gd name="T42" fmla="*/ 13 w 129"/>
                  <a:gd name="T43" fmla="*/ 27 h 37"/>
                  <a:gd name="T44" fmla="*/ 13 w 129"/>
                  <a:gd name="T45" fmla="*/ 27 h 37"/>
                  <a:gd name="T46" fmla="*/ 13 w 129"/>
                  <a:gd name="T47" fmla="*/ 27 h 37"/>
                  <a:gd name="T48" fmla="*/ 13 w 129"/>
                  <a:gd name="T49" fmla="*/ 28 h 37"/>
                  <a:gd name="T50" fmla="*/ 14 w 129"/>
                  <a:gd name="T51" fmla="*/ 28 h 37"/>
                  <a:gd name="T52" fmla="*/ 19 w 129"/>
                  <a:gd name="T53" fmla="*/ 32 h 37"/>
                  <a:gd name="T54" fmla="*/ 39 w 129"/>
                  <a:gd name="T55" fmla="*/ 34 h 37"/>
                  <a:gd name="T56" fmla="*/ 43 w 129"/>
                  <a:gd name="T57" fmla="*/ 35 h 37"/>
                  <a:gd name="T58" fmla="*/ 52 w 129"/>
                  <a:gd name="T59" fmla="*/ 35 h 37"/>
                  <a:gd name="T60" fmla="*/ 54 w 129"/>
                  <a:gd name="T61" fmla="*/ 35 h 37"/>
                  <a:gd name="T62" fmla="*/ 60 w 129"/>
                  <a:gd name="T63" fmla="*/ 35 h 37"/>
                  <a:gd name="T64" fmla="*/ 63 w 129"/>
                  <a:gd name="T65" fmla="*/ 35 h 37"/>
                  <a:gd name="T66" fmla="*/ 64 w 129"/>
                  <a:gd name="T67" fmla="*/ 35 h 37"/>
                  <a:gd name="T68" fmla="*/ 64 w 129"/>
                  <a:gd name="T69" fmla="*/ 35 h 37"/>
                  <a:gd name="T70" fmla="*/ 70 w 129"/>
                  <a:gd name="T71" fmla="*/ 36 h 37"/>
                  <a:gd name="T72" fmla="*/ 79 w 129"/>
                  <a:gd name="T73" fmla="*/ 37 h 37"/>
                  <a:gd name="T74" fmla="*/ 88 w 129"/>
                  <a:gd name="T75" fmla="*/ 36 h 37"/>
                  <a:gd name="T76" fmla="*/ 95 w 129"/>
                  <a:gd name="T77" fmla="*/ 32 h 37"/>
                  <a:gd name="T78" fmla="*/ 96 w 129"/>
                  <a:gd name="T79" fmla="*/ 31 h 37"/>
                  <a:gd name="T80" fmla="*/ 94 w 129"/>
                  <a:gd name="T81" fmla="*/ 30 h 37"/>
                  <a:gd name="T82" fmla="*/ 98 w 129"/>
                  <a:gd name="T83" fmla="*/ 28 h 37"/>
                  <a:gd name="T84" fmla="*/ 101 w 129"/>
                  <a:gd name="T85" fmla="*/ 27 h 37"/>
                  <a:gd name="T86" fmla="*/ 102 w 129"/>
                  <a:gd name="T87" fmla="*/ 27 h 37"/>
                  <a:gd name="T88" fmla="*/ 102 w 129"/>
                  <a:gd name="T89" fmla="*/ 27 h 37"/>
                  <a:gd name="T90" fmla="*/ 110 w 129"/>
                  <a:gd name="T91" fmla="*/ 24 h 37"/>
                  <a:gd name="T92" fmla="*/ 121 w 129"/>
                  <a:gd name="T93" fmla="*/ 20 h 37"/>
                  <a:gd name="T94" fmla="*/ 122 w 129"/>
                  <a:gd name="T95" fmla="*/ 20 h 37"/>
                  <a:gd name="T96" fmla="*/ 122 w 129"/>
                  <a:gd name="T97" fmla="*/ 20 h 37"/>
                  <a:gd name="T98" fmla="*/ 114 w 129"/>
                  <a:gd name="T99" fmla="*/ 16 h 37"/>
                  <a:gd name="T100" fmla="*/ 111 w 129"/>
                  <a:gd name="T101" fmla="*/ 11 h 37"/>
                  <a:gd name="T102" fmla="*/ 111 w 129"/>
                  <a:gd name="T103" fmla="*/ 10 h 37"/>
                  <a:gd name="T104" fmla="*/ 117 w 129"/>
                  <a:gd name="T105" fmla="*/ 8 h 37"/>
                  <a:gd name="T106" fmla="*/ 117 w 129"/>
                  <a:gd name="T107" fmla="*/ 8 h 37"/>
                  <a:gd name="T108" fmla="*/ 117 w 129"/>
                  <a:gd name="T109" fmla="*/ 8 h 37"/>
                  <a:gd name="T110" fmla="*/ 124 w 129"/>
                  <a:gd name="T111" fmla="*/ 6 h 37"/>
                  <a:gd name="T112" fmla="*/ 124 w 129"/>
                  <a:gd name="T113" fmla="*/ 5 h 37"/>
                  <a:gd name="T114" fmla="*/ 117 w 129"/>
                  <a:gd name="T115" fmla="*/ 4 h 37"/>
                  <a:gd name="T116" fmla="*/ 115 w 129"/>
                  <a:gd name="T117" fmla="*/ 3 h 37"/>
                  <a:gd name="T118" fmla="*/ 114 w 129"/>
                  <a:gd name="T119" fmla="*/ 3 h 37"/>
                  <a:gd name="T120" fmla="*/ 113 w 129"/>
                  <a:gd name="T121" fmla="*/ 3 h 37"/>
                  <a:gd name="T122" fmla="*/ 109 w 129"/>
                  <a:gd name="T123" fmla="*/ 1 h 37"/>
                  <a:gd name="T124" fmla="*/ 104 w 129"/>
                  <a:gd name="T1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9" h="37">
                    <a:moveTo>
                      <a:pt x="104" y="0"/>
                    </a:move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97" y="2"/>
                      <a:pt x="92" y="3"/>
                    </a:cubicBezTo>
                    <a:cubicBezTo>
                      <a:pt x="87" y="5"/>
                      <a:pt x="81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4" y="6"/>
                      <a:pt x="84" y="6"/>
                      <a:pt x="82" y="6"/>
                    </a:cubicBezTo>
                    <a:cubicBezTo>
                      <a:pt x="81" y="7"/>
                      <a:pt x="80" y="7"/>
                      <a:pt x="80" y="7"/>
                    </a:cubicBezTo>
                    <a:cubicBezTo>
                      <a:pt x="79" y="7"/>
                      <a:pt x="79" y="7"/>
                      <a:pt x="79" y="6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67" y="8"/>
                      <a:pt x="58" y="10"/>
                    </a:cubicBezTo>
                    <a:cubicBezTo>
                      <a:pt x="48" y="13"/>
                      <a:pt x="35" y="17"/>
                      <a:pt x="24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1" y="17"/>
                    </a:cubicBezTo>
                    <a:cubicBezTo>
                      <a:pt x="21" y="17"/>
                      <a:pt x="20" y="17"/>
                      <a:pt x="20" y="17"/>
                    </a:cubicBezTo>
                    <a:cubicBezTo>
                      <a:pt x="15" y="17"/>
                      <a:pt x="10" y="17"/>
                      <a:pt x="6" y="19"/>
                    </a:cubicBezTo>
                    <a:cubicBezTo>
                      <a:pt x="0" y="20"/>
                      <a:pt x="0" y="22"/>
                      <a:pt x="4" y="23"/>
                    </a:cubicBezTo>
                    <a:cubicBezTo>
                      <a:pt x="10" y="25"/>
                      <a:pt x="17" y="25"/>
                      <a:pt x="13" y="25"/>
                    </a:cubicBezTo>
                    <a:cubicBezTo>
                      <a:pt x="12" y="25"/>
                      <a:pt x="12" y="26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5" y="29"/>
                      <a:pt x="17" y="30"/>
                      <a:pt x="19" y="32"/>
                    </a:cubicBezTo>
                    <a:cubicBezTo>
                      <a:pt x="25" y="35"/>
                      <a:pt x="38" y="33"/>
                      <a:pt x="39" y="34"/>
                    </a:cubicBezTo>
                    <a:cubicBezTo>
                      <a:pt x="39" y="35"/>
                      <a:pt x="41" y="35"/>
                      <a:pt x="43" y="35"/>
                    </a:cubicBezTo>
                    <a:cubicBezTo>
                      <a:pt x="45" y="35"/>
                      <a:pt x="48" y="35"/>
                      <a:pt x="52" y="35"/>
                    </a:cubicBezTo>
                    <a:cubicBezTo>
                      <a:pt x="53" y="35"/>
                      <a:pt x="53" y="35"/>
                      <a:pt x="54" y="35"/>
                    </a:cubicBezTo>
                    <a:cubicBezTo>
                      <a:pt x="57" y="35"/>
                      <a:pt x="59" y="35"/>
                      <a:pt x="60" y="35"/>
                    </a:cubicBezTo>
                    <a:cubicBezTo>
                      <a:pt x="62" y="35"/>
                      <a:pt x="63" y="35"/>
                      <a:pt x="63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5" y="35"/>
                      <a:pt x="67" y="36"/>
                      <a:pt x="70" y="36"/>
                    </a:cubicBezTo>
                    <a:cubicBezTo>
                      <a:pt x="71" y="36"/>
                      <a:pt x="75" y="37"/>
                      <a:pt x="79" y="37"/>
                    </a:cubicBezTo>
                    <a:cubicBezTo>
                      <a:pt x="82" y="37"/>
                      <a:pt x="85" y="37"/>
                      <a:pt x="88" y="36"/>
                    </a:cubicBezTo>
                    <a:cubicBezTo>
                      <a:pt x="93" y="35"/>
                      <a:pt x="95" y="33"/>
                      <a:pt x="95" y="32"/>
                    </a:cubicBezTo>
                    <a:cubicBezTo>
                      <a:pt x="95" y="32"/>
                      <a:pt x="97" y="31"/>
                      <a:pt x="96" y="31"/>
                    </a:cubicBezTo>
                    <a:cubicBezTo>
                      <a:pt x="96" y="30"/>
                      <a:pt x="94" y="30"/>
                      <a:pt x="94" y="30"/>
                    </a:cubicBezTo>
                    <a:cubicBezTo>
                      <a:pt x="94" y="30"/>
                      <a:pt x="96" y="29"/>
                      <a:pt x="98" y="28"/>
                    </a:cubicBezTo>
                    <a:cubicBezTo>
                      <a:pt x="99" y="28"/>
                      <a:pt x="100" y="27"/>
                      <a:pt x="101" y="27"/>
                    </a:cubicBezTo>
                    <a:cubicBezTo>
                      <a:pt x="101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3" y="27"/>
                      <a:pt x="106" y="26"/>
                      <a:pt x="110" y="24"/>
                    </a:cubicBezTo>
                    <a:cubicBezTo>
                      <a:pt x="113" y="22"/>
                      <a:pt x="118" y="20"/>
                      <a:pt x="121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5" y="20"/>
                      <a:pt x="118" y="19"/>
                      <a:pt x="114" y="16"/>
                    </a:cubicBezTo>
                    <a:cubicBezTo>
                      <a:pt x="111" y="13"/>
                      <a:pt x="109" y="11"/>
                      <a:pt x="111" y="11"/>
                    </a:cubicBezTo>
                    <a:cubicBezTo>
                      <a:pt x="113" y="11"/>
                      <a:pt x="113" y="10"/>
                      <a:pt x="111" y="10"/>
                    </a:cubicBezTo>
                    <a:cubicBezTo>
                      <a:pt x="110" y="9"/>
                      <a:pt x="114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20" y="8"/>
                      <a:pt x="119" y="7"/>
                      <a:pt x="124" y="6"/>
                    </a:cubicBezTo>
                    <a:cubicBezTo>
                      <a:pt x="128" y="6"/>
                      <a:pt x="129" y="5"/>
                      <a:pt x="124" y="5"/>
                    </a:cubicBezTo>
                    <a:cubicBezTo>
                      <a:pt x="119" y="4"/>
                      <a:pt x="116" y="4"/>
                      <a:pt x="117" y="4"/>
                    </a:cubicBezTo>
                    <a:cubicBezTo>
                      <a:pt x="118" y="3"/>
                      <a:pt x="116" y="3"/>
                      <a:pt x="115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3"/>
                      <a:pt x="113" y="3"/>
                      <a:pt x="113" y="3"/>
                    </a:cubicBezTo>
                    <a:cubicBezTo>
                      <a:pt x="112" y="3"/>
                      <a:pt x="112" y="2"/>
                      <a:pt x="109" y="1"/>
                    </a:cubicBezTo>
                    <a:cubicBezTo>
                      <a:pt x="107" y="0"/>
                      <a:pt x="105" y="0"/>
                      <a:pt x="104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32" name="Freeform 196">
                <a:extLst>
                  <a:ext uri="{FF2B5EF4-FFF2-40B4-BE49-F238E27FC236}">
                    <a16:creationId xmlns:a16="http://schemas.microsoft.com/office/drawing/2014/main" id="{126CDFD9-1A87-472A-9B7B-E6DE5A379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9188" y="5241925"/>
                <a:ext cx="76200" cy="31750"/>
              </a:xfrm>
              <a:custGeom>
                <a:avLst/>
                <a:gdLst>
                  <a:gd name="T0" fmla="*/ 6 w 28"/>
                  <a:gd name="T1" fmla="*/ 0 h 12"/>
                  <a:gd name="T2" fmla="*/ 2 w 28"/>
                  <a:gd name="T3" fmla="*/ 1 h 12"/>
                  <a:gd name="T4" fmla="*/ 0 w 28"/>
                  <a:gd name="T5" fmla="*/ 5 h 12"/>
                  <a:gd name="T6" fmla="*/ 3 w 28"/>
                  <a:gd name="T7" fmla="*/ 9 h 12"/>
                  <a:gd name="T8" fmla="*/ 17 w 28"/>
                  <a:gd name="T9" fmla="*/ 12 h 12"/>
                  <a:gd name="T10" fmla="*/ 27 w 28"/>
                  <a:gd name="T11" fmla="*/ 7 h 12"/>
                  <a:gd name="T12" fmla="*/ 24 w 28"/>
                  <a:gd name="T13" fmla="*/ 5 h 12"/>
                  <a:gd name="T14" fmla="*/ 14 w 28"/>
                  <a:gd name="T15" fmla="*/ 1 h 12"/>
                  <a:gd name="T16" fmla="*/ 6 w 28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2">
                    <a:moveTo>
                      <a:pt x="6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7"/>
                      <a:pt x="0" y="8"/>
                      <a:pt x="3" y="9"/>
                    </a:cubicBezTo>
                    <a:cubicBezTo>
                      <a:pt x="6" y="11"/>
                      <a:pt x="12" y="12"/>
                      <a:pt x="17" y="12"/>
                    </a:cubicBezTo>
                    <a:cubicBezTo>
                      <a:pt x="23" y="12"/>
                      <a:pt x="28" y="10"/>
                      <a:pt x="27" y="7"/>
                    </a:cubicBezTo>
                    <a:cubicBezTo>
                      <a:pt x="26" y="6"/>
                      <a:pt x="25" y="6"/>
                      <a:pt x="24" y="5"/>
                    </a:cubicBezTo>
                    <a:cubicBezTo>
                      <a:pt x="21" y="4"/>
                      <a:pt x="17" y="2"/>
                      <a:pt x="14" y="1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33" name="Freeform 197">
                <a:extLst>
                  <a:ext uri="{FF2B5EF4-FFF2-40B4-BE49-F238E27FC236}">
                    <a16:creationId xmlns:a16="http://schemas.microsoft.com/office/drawing/2014/main" id="{DCA945CB-F32E-4106-9659-DE2FFE83A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00" y="5437188"/>
                <a:ext cx="271463" cy="125412"/>
              </a:xfrm>
              <a:custGeom>
                <a:avLst/>
                <a:gdLst>
                  <a:gd name="T0" fmla="*/ 86 w 100"/>
                  <a:gd name="T1" fmla="*/ 0 h 46"/>
                  <a:gd name="T2" fmla="*/ 86 w 100"/>
                  <a:gd name="T3" fmla="*/ 0 h 46"/>
                  <a:gd name="T4" fmla="*/ 83 w 100"/>
                  <a:gd name="T5" fmla="*/ 4 h 46"/>
                  <a:gd name="T6" fmla="*/ 75 w 100"/>
                  <a:gd name="T7" fmla="*/ 6 h 46"/>
                  <a:gd name="T8" fmla="*/ 74 w 100"/>
                  <a:gd name="T9" fmla="*/ 6 h 46"/>
                  <a:gd name="T10" fmla="*/ 73 w 100"/>
                  <a:gd name="T11" fmla="*/ 6 h 46"/>
                  <a:gd name="T12" fmla="*/ 72 w 100"/>
                  <a:gd name="T13" fmla="*/ 6 h 46"/>
                  <a:gd name="T14" fmla="*/ 72 w 100"/>
                  <a:gd name="T15" fmla="*/ 7 h 46"/>
                  <a:gd name="T16" fmla="*/ 71 w 100"/>
                  <a:gd name="T17" fmla="*/ 7 h 46"/>
                  <a:gd name="T18" fmla="*/ 71 w 100"/>
                  <a:gd name="T19" fmla="*/ 7 h 46"/>
                  <a:gd name="T20" fmla="*/ 70 w 100"/>
                  <a:gd name="T21" fmla="*/ 8 h 46"/>
                  <a:gd name="T22" fmla="*/ 68 w 100"/>
                  <a:gd name="T23" fmla="*/ 9 h 46"/>
                  <a:gd name="T24" fmla="*/ 65 w 100"/>
                  <a:gd name="T25" fmla="*/ 10 h 46"/>
                  <a:gd name="T26" fmla="*/ 64 w 100"/>
                  <a:gd name="T27" fmla="*/ 9 h 46"/>
                  <a:gd name="T28" fmla="*/ 64 w 100"/>
                  <a:gd name="T29" fmla="*/ 9 h 46"/>
                  <a:gd name="T30" fmla="*/ 62 w 100"/>
                  <a:gd name="T31" fmla="*/ 10 h 46"/>
                  <a:gd name="T32" fmla="*/ 60 w 100"/>
                  <a:gd name="T33" fmla="*/ 12 h 46"/>
                  <a:gd name="T34" fmla="*/ 59 w 100"/>
                  <a:gd name="T35" fmla="*/ 12 h 46"/>
                  <a:gd name="T36" fmla="*/ 58 w 100"/>
                  <a:gd name="T37" fmla="*/ 11 h 46"/>
                  <a:gd name="T38" fmla="*/ 57 w 100"/>
                  <a:gd name="T39" fmla="*/ 11 h 46"/>
                  <a:gd name="T40" fmla="*/ 54 w 100"/>
                  <a:gd name="T41" fmla="*/ 12 h 46"/>
                  <a:gd name="T42" fmla="*/ 48 w 100"/>
                  <a:gd name="T43" fmla="*/ 13 h 46"/>
                  <a:gd name="T44" fmla="*/ 47 w 100"/>
                  <a:gd name="T45" fmla="*/ 13 h 46"/>
                  <a:gd name="T46" fmla="*/ 46 w 100"/>
                  <a:gd name="T47" fmla="*/ 13 h 46"/>
                  <a:gd name="T48" fmla="*/ 39 w 100"/>
                  <a:gd name="T49" fmla="*/ 13 h 46"/>
                  <a:gd name="T50" fmla="*/ 21 w 100"/>
                  <a:gd name="T51" fmla="*/ 17 h 46"/>
                  <a:gd name="T52" fmla="*/ 21 w 100"/>
                  <a:gd name="T53" fmla="*/ 25 h 46"/>
                  <a:gd name="T54" fmla="*/ 8 w 100"/>
                  <a:gd name="T55" fmla="*/ 32 h 46"/>
                  <a:gd name="T56" fmla="*/ 10 w 100"/>
                  <a:gd name="T57" fmla="*/ 43 h 46"/>
                  <a:gd name="T58" fmla="*/ 26 w 100"/>
                  <a:gd name="T59" fmla="*/ 46 h 46"/>
                  <a:gd name="T60" fmla="*/ 30 w 100"/>
                  <a:gd name="T61" fmla="*/ 46 h 46"/>
                  <a:gd name="T62" fmla="*/ 60 w 100"/>
                  <a:gd name="T63" fmla="*/ 38 h 46"/>
                  <a:gd name="T64" fmla="*/ 87 w 100"/>
                  <a:gd name="T65" fmla="*/ 20 h 46"/>
                  <a:gd name="T66" fmla="*/ 95 w 100"/>
                  <a:gd name="T67" fmla="*/ 12 h 46"/>
                  <a:gd name="T68" fmla="*/ 95 w 100"/>
                  <a:gd name="T69" fmla="*/ 12 h 46"/>
                  <a:gd name="T70" fmla="*/ 97 w 100"/>
                  <a:gd name="T71" fmla="*/ 13 h 46"/>
                  <a:gd name="T72" fmla="*/ 100 w 100"/>
                  <a:gd name="T73" fmla="*/ 11 h 46"/>
                  <a:gd name="T74" fmla="*/ 98 w 100"/>
                  <a:gd name="T75" fmla="*/ 10 h 46"/>
                  <a:gd name="T76" fmla="*/ 96 w 100"/>
                  <a:gd name="T77" fmla="*/ 5 h 46"/>
                  <a:gd name="T78" fmla="*/ 86 w 100"/>
                  <a:gd name="T7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0" h="46"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3" y="1"/>
                      <a:pt x="85" y="2"/>
                      <a:pt x="83" y="4"/>
                    </a:cubicBezTo>
                    <a:cubicBezTo>
                      <a:pt x="81" y="5"/>
                      <a:pt x="76" y="6"/>
                      <a:pt x="75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3" y="6"/>
                    </a:cubicBezTo>
                    <a:cubicBezTo>
                      <a:pt x="73" y="6"/>
                      <a:pt x="72" y="6"/>
                      <a:pt x="72" y="6"/>
                    </a:cubicBezTo>
                    <a:cubicBezTo>
                      <a:pt x="72" y="7"/>
                      <a:pt x="73" y="7"/>
                      <a:pt x="72" y="7"/>
                    </a:cubicBezTo>
                    <a:cubicBezTo>
                      <a:pt x="72" y="7"/>
                      <a:pt x="71" y="7"/>
                      <a:pt x="71" y="7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0" y="7"/>
                      <a:pt x="69" y="8"/>
                      <a:pt x="70" y="8"/>
                    </a:cubicBezTo>
                    <a:cubicBezTo>
                      <a:pt x="72" y="8"/>
                      <a:pt x="70" y="9"/>
                      <a:pt x="68" y="9"/>
                    </a:cubicBezTo>
                    <a:cubicBezTo>
                      <a:pt x="67" y="10"/>
                      <a:pt x="66" y="10"/>
                      <a:pt x="65" y="10"/>
                    </a:cubicBezTo>
                    <a:cubicBezTo>
                      <a:pt x="65" y="10"/>
                      <a:pt x="64" y="10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63" y="10"/>
                      <a:pt x="62" y="10"/>
                    </a:cubicBezTo>
                    <a:cubicBezTo>
                      <a:pt x="61" y="11"/>
                      <a:pt x="61" y="11"/>
                      <a:pt x="60" y="12"/>
                    </a:cubicBezTo>
                    <a:cubicBezTo>
                      <a:pt x="60" y="12"/>
                      <a:pt x="59" y="12"/>
                      <a:pt x="59" y="12"/>
                    </a:cubicBezTo>
                    <a:cubicBezTo>
                      <a:pt x="58" y="12"/>
                      <a:pt x="58" y="11"/>
                      <a:pt x="58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5" y="11"/>
                      <a:pt x="54" y="12"/>
                    </a:cubicBezTo>
                    <a:cubicBezTo>
                      <a:pt x="53" y="13"/>
                      <a:pt x="51" y="13"/>
                      <a:pt x="48" y="13"/>
                    </a:cubicBezTo>
                    <a:cubicBezTo>
                      <a:pt x="48" y="13"/>
                      <a:pt x="48" y="13"/>
                      <a:pt x="47" y="13"/>
                    </a:cubicBezTo>
                    <a:cubicBezTo>
                      <a:pt x="47" y="13"/>
                      <a:pt x="46" y="13"/>
                      <a:pt x="46" y="13"/>
                    </a:cubicBezTo>
                    <a:cubicBezTo>
                      <a:pt x="42" y="13"/>
                      <a:pt x="40" y="13"/>
                      <a:pt x="39" y="13"/>
                    </a:cubicBezTo>
                    <a:cubicBezTo>
                      <a:pt x="38" y="14"/>
                      <a:pt x="22" y="13"/>
                      <a:pt x="21" y="17"/>
                    </a:cubicBezTo>
                    <a:cubicBezTo>
                      <a:pt x="20" y="20"/>
                      <a:pt x="22" y="24"/>
                      <a:pt x="21" y="25"/>
                    </a:cubicBezTo>
                    <a:cubicBezTo>
                      <a:pt x="20" y="27"/>
                      <a:pt x="13" y="30"/>
                      <a:pt x="8" y="32"/>
                    </a:cubicBezTo>
                    <a:cubicBezTo>
                      <a:pt x="0" y="35"/>
                      <a:pt x="5" y="41"/>
                      <a:pt x="10" y="43"/>
                    </a:cubicBezTo>
                    <a:cubicBezTo>
                      <a:pt x="14" y="45"/>
                      <a:pt x="20" y="46"/>
                      <a:pt x="26" y="46"/>
                    </a:cubicBezTo>
                    <a:cubicBezTo>
                      <a:pt x="27" y="46"/>
                      <a:pt x="29" y="46"/>
                      <a:pt x="30" y="46"/>
                    </a:cubicBezTo>
                    <a:cubicBezTo>
                      <a:pt x="48" y="46"/>
                      <a:pt x="54" y="42"/>
                      <a:pt x="60" y="38"/>
                    </a:cubicBezTo>
                    <a:cubicBezTo>
                      <a:pt x="69" y="33"/>
                      <a:pt x="81" y="26"/>
                      <a:pt x="87" y="20"/>
                    </a:cubicBezTo>
                    <a:cubicBezTo>
                      <a:pt x="92" y="16"/>
                      <a:pt x="93" y="12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6" y="12"/>
                      <a:pt x="96" y="13"/>
                      <a:pt x="97" y="13"/>
                    </a:cubicBezTo>
                    <a:cubicBezTo>
                      <a:pt x="98" y="13"/>
                      <a:pt x="100" y="12"/>
                      <a:pt x="100" y="11"/>
                    </a:cubicBezTo>
                    <a:cubicBezTo>
                      <a:pt x="100" y="11"/>
                      <a:pt x="99" y="10"/>
                      <a:pt x="98" y="10"/>
                    </a:cubicBezTo>
                    <a:cubicBezTo>
                      <a:pt x="99" y="8"/>
                      <a:pt x="98" y="6"/>
                      <a:pt x="96" y="5"/>
                    </a:cubicBezTo>
                    <a:cubicBezTo>
                      <a:pt x="94" y="2"/>
                      <a:pt x="89" y="0"/>
                      <a:pt x="86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34" name="Freeform 198">
                <a:extLst>
                  <a:ext uri="{FF2B5EF4-FFF2-40B4-BE49-F238E27FC236}">
                    <a16:creationId xmlns:a16="http://schemas.microsoft.com/office/drawing/2014/main" id="{45057A5C-6D4A-4B06-A084-CA0F983F1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8438" y="5113338"/>
                <a:ext cx="11113" cy="3175"/>
              </a:xfrm>
              <a:custGeom>
                <a:avLst/>
                <a:gdLst>
                  <a:gd name="T0" fmla="*/ 0 w 4"/>
                  <a:gd name="T1" fmla="*/ 0 h 1"/>
                  <a:gd name="T2" fmla="*/ 1 w 4"/>
                  <a:gd name="T3" fmla="*/ 1 h 1"/>
                  <a:gd name="T4" fmla="*/ 3 w 4"/>
                  <a:gd name="T5" fmla="*/ 1 h 1"/>
                  <a:gd name="T6" fmla="*/ 3 w 4"/>
                  <a:gd name="T7" fmla="*/ 1 h 1"/>
                  <a:gd name="T8" fmla="*/ 0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99">
                <a:extLst>
                  <a:ext uri="{FF2B5EF4-FFF2-40B4-BE49-F238E27FC236}">
                    <a16:creationId xmlns:a16="http://schemas.microsoft.com/office/drawing/2014/main" id="{B0264A9D-052A-4E73-9DF0-D978F261E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5738" y="5113338"/>
                <a:ext cx="12700" cy="3175"/>
              </a:xfrm>
              <a:custGeom>
                <a:avLst/>
                <a:gdLst>
                  <a:gd name="T0" fmla="*/ 2 w 5"/>
                  <a:gd name="T1" fmla="*/ 0 h 1"/>
                  <a:gd name="T2" fmla="*/ 0 w 5"/>
                  <a:gd name="T3" fmla="*/ 1 h 1"/>
                  <a:gd name="T4" fmla="*/ 3 w 5"/>
                  <a:gd name="T5" fmla="*/ 1 h 1"/>
                  <a:gd name="T6" fmla="*/ 4 w 5"/>
                  <a:gd name="T7" fmla="*/ 1 h 1"/>
                  <a:gd name="T8" fmla="*/ 2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2" y="1"/>
                      <a:pt x="3" y="1"/>
                    </a:cubicBezTo>
                    <a:cubicBezTo>
                      <a:pt x="4" y="1"/>
                      <a:pt x="5" y="1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200">
                <a:extLst>
                  <a:ext uri="{FF2B5EF4-FFF2-40B4-BE49-F238E27FC236}">
                    <a16:creationId xmlns:a16="http://schemas.microsoft.com/office/drawing/2014/main" id="{36D7ACFD-C319-4602-BFCB-15AF990EF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0050" y="5276850"/>
                <a:ext cx="379413" cy="106362"/>
              </a:xfrm>
              <a:custGeom>
                <a:avLst/>
                <a:gdLst>
                  <a:gd name="T0" fmla="*/ 4 w 140"/>
                  <a:gd name="T1" fmla="*/ 0 h 39"/>
                  <a:gd name="T2" fmla="*/ 10 w 140"/>
                  <a:gd name="T3" fmla="*/ 5 h 39"/>
                  <a:gd name="T4" fmla="*/ 57 w 140"/>
                  <a:gd name="T5" fmla="*/ 20 h 39"/>
                  <a:gd name="T6" fmla="*/ 96 w 140"/>
                  <a:gd name="T7" fmla="*/ 33 h 39"/>
                  <a:gd name="T8" fmla="*/ 117 w 140"/>
                  <a:gd name="T9" fmla="*/ 39 h 39"/>
                  <a:gd name="T10" fmla="*/ 117 w 140"/>
                  <a:gd name="T11" fmla="*/ 39 h 39"/>
                  <a:gd name="T12" fmla="*/ 118 w 140"/>
                  <a:gd name="T13" fmla="*/ 39 h 39"/>
                  <a:gd name="T14" fmla="*/ 120 w 140"/>
                  <a:gd name="T15" fmla="*/ 39 h 39"/>
                  <a:gd name="T16" fmla="*/ 122 w 140"/>
                  <a:gd name="T17" fmla="*/ 39 h 39"/>
                  <a:gd name="T18" fmla="*/ 125 w 140"/>
                  <a:gd name="T19" fmla="*/ 39 h 39"/>
                  <a:gd name="T20" fmla="*/ 128 w 140"/>
                  <a:gd name="T21" fmla="*/ 38 h 39"/>
                  <a:gd name="T22" fmla="*/ 129 w 140"/>
                  <a:gd name="T23" fmla="*/ 38 h 39"/>
                  <a:gd name="T24" fmla="*/ 138 w 140"/>
                  <a:gd name="T25" fmla="*/ 31 h 39"/>
                  <a:gd name="T26" fmla="*/ 125 w 140"/>
                  <a:gd name="T27" fmla="*/ 27 h 39"/>
                  <a:gd name="T28" fmla="*/ 108 w 140"/>
                  <a:gd name="T29" fmla="*/ 23 h 39"/>
                  <a:gd name="T30" fmla="*/ 105 w 140"/>
                  <a:gd name="T31" fmla="*/ 21 h 39"/>
                  <a:gd name="T32" fmla="*/ 104 w 140"/>
                  <a:gd name="T33" fmla="*/ 20 h 39"/>
                  <a:gd name="T34" fmla="*/ 102 w 140"/>
                  <a:gd name="T35" fmla="*/ 19 h 39"/>
                  <a:gd name="T36" fmla="*/ 98 w 140"/>
                  <a:gd name="T37" fmla="*/ 19 h 39"/>
                  <a:gd name="T38" fmla="*/ 97 w 140"/>
                  <a:gd name="T39" fmla="*/ 19 h 39"/>
                  <a:gd name="T40" fmla="*/ 96 w 140"/>
                  <a:gd name="T41" fmla="*/ 19 h 39"/>
                  <a:gd name="T42" fmla="*/ 96 w 140"/>
                  <a:gd name="T43" fmla="*/ 18 h 39"/>
                  <a:gd name="T44" fmla="*/ 71 w 140"/>
                  <a:gd name="T45" fmla="*/ 13 h 39"/>
                  <a:gd name="T46" fmla="*/ 42 w 140"/>
                  <a:gd name="T47" fmla="*/ 6 h 39"/>
                  <a:gd name="T48" fmla="*/ 4 w 140"/>
                  <a:gd name="T4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0" h="39">
                    <a:moveTo>
                      <a:pt x="4" y="0"/>
                    </a:moveTo>
                    <a:cubicBezTo>
                      <a:pt x="0" y="0"/>
                      <a:pt x="0" y="2"/>
                      <a:pt x="10" y="5"/>
                    </a:cubicBezTo>
                    <a:cubicBezTo>
                      <a:pt x="25" y="11"/>
                      <a:pt x="45" y="14"/>
                      <a:pt x="57" y="20"/>
                    </a:cubicBezTo>
                    <a:cubicBezTo>
                      <a:pt x="68" y="26"/>
                      <a:pt x="82" y="29"/>
                      <a:pt x="96" y="33"/>
                    </a:cubicBezTo>
                    <a:cubicBezTo>
                      <a:pt x="107" y="37"/>
                      <a:pt x="116" y="39"/>
                      <a:pt x="117" y="39"/>
                    </a:cubicBezTo>
                    <a:cubicBezTo>
                      <a:pt x="117" y="39"/>
                      <a:pt x="117" y="39"/>
                      <a:pt x="117" y="39"/>
                    </a:cubicBezTo>
                    <a:cubicBezTo>
                      <a:pt x="117" y="39"/>
                      <a:pt x="117" y="39"/>
                      <a:pt x="118" y="39"/>
                    </a:cubicBezTo>
                    <a:cubicBezTo>
                      <a:pt x="119" y="39"/>
                      <a:pt x="119" y="39"/>
                      <a:pt x="120" y="39"/>
                    </a:cubicBezTo>
                    <a:cubicBezTo>
                      <a:pt x="121" y="39"/>
                      <a:pt x="121" y="39"/>
                      <a:pt x="122" y="39"/>
                    </a:cubicBezTo>
                    <a:cubicBezTo>
                      <a:pt x="123" y="39"/>
                      <a:pt x="124" y="39"/>
                      <a:pt x="125" y="39"/>
                    </a:cubicBezTo>
                    <a:cubicBezTo>
                      <a:pt x="125" y="38"/>
                      <a:pt x="127" y="38"/>
                      <a:pt x="128" y="38"/>
                    </a:cubicBezTo>
                    <a:cubicBezTo>
                      <a:pt x="128" y="38"/>
                      <a:pt x="129" y="38"/>
                      <a:pt x="129" y="38"/>
                    </a:cubicBezTo>
                    <a:cubicBezTo>
                      <a:pt x="134" y="38"/>
                      <a:pt x="140" y="32"/>
                      <a:pt x="138" y="31"/>
                    </a:cubicBezTo>
                    <a:cubicBezTo>
                      <a:pt x="135" y="29"/>
                      <a:pt x="129" y="28"/>
                      <a:pt x="125" y="27"/>
                    </a:cubicBezTo>
                    <a:cubicBezTo>
                      <a:pt x="115" y="26"/>
                      <a:pt x="113" y="23"/>
                      <a:pt x="108" y="23"/>
                    </a:cubicBezTo>
                    <a:cubicBezTo>
                      <a:pt x="103" y="23"/>
                      <a:pt x="107" y="21"/>
                      <a:pt x="105" y="21"/>
                    </a:cubicBezTo>
                    <a:cubicBezTo>
                      <a:pt x="102" y="21"/>
                      <a:pt x="102" y="21"/>
                      <a:pt x="104" y="20"/>
                    </a:cubicBezTo>
                    <a:cubicBezTo>
                      <a:pt x="107" y="20"/>
                      <a:pt x="106" y="19"/>
                      <a:pt x="102" y="19"/>
                    </a:cubicBezTo>
                    <a:cubicBezTo>
                      <a:pt x="100" y="19"/>
                      <a:pt x="99" y="19"/>
                      <a:pt x="98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5" y="19"/>
                      <a:pt x="95" y="19"/>
                      <a:pt x="96" y="18"/>
                    </a:cubicBezTo>
                    <a:cubicBezTo>
                      <a:pt x="97" y="18"/>
                      <a:pt x="85" y="16"/>
                      <a:pt x="71" y="13"/>
                    </a:cubicBezTo>
                    <a:cubicBezTo>
                      <a:pt x="61" y="11"/>
                      <a:pt x="51" y="8"/>
                      <a:pt x="42" y="6"/>
                    </a:cubicBezTo>
                    <a:cubicBezTo>
                      <a:pt x="34" y="4"/>
                      <a:pt x="12" y="0"/>
                      <a:pt x="4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37" name="Freeform 201">
                <a:extLst>
                  <a:ext uri="{FF2B5EF4-FFF2-40B4-BE49-F238E27FC236}">
                    <a16:creationId xmlns:a16="http://schemas.microsoft.com/office/drawing/2014/main" id="{89E7C116-E676-4A5B-B32F-E9FAB638A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5650" y="5387975"/>
                <a:ext cx="280988" cy="19050"/>
              </a:xfrm>
              <a:custGeom>
                <a:avLst/>
                <a:gdLst>
                  <a:gd name="T0" fmla="*/ 17 w 104"/>
                  <a:gd name="T1" fmla="*/ 0 h 7"/>
                  <a:gd name="T2" fmla="*/ 3 w 104"/>
                  <a:gd name="T3" fmla="*/ 2 h 7"/>
                  <a:gd name="T4" fmla="*/ 40 w 104"/>
                  <a:gd name="T5" fmla="*/ 6 h 7"/>
                  <a:gd name="T6" fmla="*/ 71 w 104"/>
                  <a:gd name="T7" fmla="*/ 7 h 7"/>
                  <a:gd name="T8" fmla="*/ 72 w 104"/>
                  <a:gd name="T9" fmla="*/ 7 h 7"/>
                  <a:gd name="T10" fmla="*/ 91 w 104"/>
                  <a:gd name="T11" fmla="*/ 7 h 7"/>
                  <a:gd name="T12" fmla="*/ 93 w 104"/>
                  <a:gd name="T13" fmla="*/ 7 h 7"/>
                  <a:gd name="T14" fmla="*/ 91 w 104"/>
                  <a:gd name="T15" fmla="*/ 3 h 7"/>
                  <a:gd name="T16" fmla="*/ 34 w 104"/>
                  <a:gd name="T17" fmla="*/ 1 h 7"/>
                  <a:gd name="T18" fmla="*/ 25 w 104"/>
                  <a:gd name="T19" fmla="*/ 0 h 7"/>
                  <a:gd name="T20" fmla="*/ 17 w 104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7">
                    <a:moveTo>
                      <a:pt x="17" y="0"/>
                    </a:moveTo>
                    <a:cubicBezTo>
                      <a:pt x="5" y="0"/>
                      <a:pt x="0" y="2"/>
                      <a:pt x="3" y="2"/>
                    </a:cubicBezTo>
                    <a:cubicBezTo>
                      <a:pt x="7" y="2"/>
                      <a:pt x="23" y="5"/>
                      <a:pt x="40" y="6"/>
                    </a:cubicBezTo>
                    <a:cubicBezTo>
                      <a:pt x="52" y="6"/>
                      <a:pt x="64" y="7"/>
                      <a:pt x="71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8" y="7"/>
                      <a:pt x="84" y="7"/>
                      <a:pt x="91" y="7"/>
                    </a:cubicBezTo>
                    <a:cubicBezTo>
                      <a:pt x="92" y="7"/>
                      <a:pt x="93" y="7"/>
                      <a:pt x="93" y="7"/>
                    </a:cubicBezTo>
                    <a:cubicBezTo>
                      <a:pt x="102" y="7"/>
                      <a:pt x="104" y="5"/>
                      <a:pt x="91" y="3"/>
                    </a:cubicBezTo>
                    <a:cubicBezTo>
                      <a:pt x="77" y="1"/>
                      <a:pt x="52" y="2"/>
                      <a:pt x="34" y="1"/>
                    </a:cubicBezTo>
                    <a:cubicBezTo>
                      <a:pt x="31" y="1"/>
                      <a:pt x="28" y="0"/>
                      <a:pt x="25" y="0"/>
                    </a:cubicBezTo>
                    <a:cubicBezTo>
                      <a:pt x="22" y="0"/>
                      <a:pt x="19" y="0"/>
                      <a:pt x="17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333333"/>
                  </a:solidFill>
                </a:endParaRPr>
              </a:p>
            </p:txBody>
          </p:sp>
        </p:grpSp>
        <p:grpSp>
          <p:nvGrpSpPr>
            <p:cNvPr id="13" name="Group 240">
              <a:extLst>
                <a:ext uri="{FF2B5EF4-FFF2-40B4-BE49-F238E27FC236}">
                  <a16:creationId xmlns:a16="http://schemas.microsoft.com/office/drawing/2014/main" id="{0C1981F6-2F9D-4A81-AD30-BBAEE2F36DB3}"/>
                </a:ext>
              </a:extLst>
            </p:cNvPr>
            <p:cNvGrpSpPr/>
            <p:nvPr/>
          </p:nvGrpSpPr>
          <p:grpSpPr>
            <a:xfrm flipH="1">
              <a:off x="1354156" y="4183266"/>
              <a:ext cx="163378" cy="453623"/>
              <a:chOff x="5505537" y="930389"/>
              <a:chExt cx="333375" cy="788988"/>
            </a:xfrm>
            <a:solidFill>
              <a:schemeClr val="accent2"/>
            </a:solidFill>
          </p:grpSpPr>
          <p:sp>
            <p:nvSpPr>
              <p:cNvPr id="136" name="Oval 27">
                <a:extLst>
                  <a:ext uri="{FF2B5EF4-FFF2-40B4-BE49-F238E27FC236}">
                    <a16:creationId xmlns:a16="http://schemas.microsoft.com/office/drawing/2014/main" id="{BD3BC9D3-D20A-4522-BC4C-8DCEC9ECD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solidFill>
                <a:srgbClr val="CA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28">
                <a:extLst>
                  <a:ext uri="{FF2B5EF4-FFF2-40B4-BE49-F238E27FC236}">
                    <a16:creationId xmlns:a16="http://schemas.microsoft.com/office/drawing/2014/main" id="{EC0F290B-EA80-4595-B88F-6D4B20E16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solidFill>
                <a:srgbClr val="CA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" name="Group 241">
              <a:extLst>
                <a:ext uri="{FF2B5EF4-FFF2-40B4-BE49-F238E27FC236}">
                  <a16:creationId xmlns:a16="http://schemas.microsoft.com/office/drawing/2014/main" id="{3F363952-BD35-4E3F-85B5-CF3D4DA3AC76}"/>
                </a:ext>
              </a:extLst>
            </p:cNvPr>
            <p:cNvGrpSpPr/>
            <p:nvPr/>
          </p:nvGrpSpPr>
          <p:grpSpPr>
            <a:xfrm>
              <a:off x="1548092" y="4184999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134" name="Oval 25">
                <a:extLst>
                  <a:ext uri="{FF2B5EF4-FFF2-40B4-BE49-F238E27FC236}">
                    <a16:creationId xmlns:a16="http://schemas.microsoft.com/office/drawing/2014/main" id="{7949E63F-E87D-48F3-A7B8-180CFF255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26">
                <a:extLst>
                  <a:ext uri="{FF2B5EF4-FFF2-40B4-BE49-F238E27FC236}">
                    <a16:creationId xmlns:a16="http://schemas.microsoft.com/office/drawing/2014/main" id="{84297129-820E-41E8-8801-6637358B5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" name="Group 242">
              <a:extLst>
                <a:ext uri="{FF2B5EF4-FFF2-40B4-BE49-F238E27FC236}">
                  <a16:creationId xmlns:a16="http://schemas.microsoft.com/office/drawing/2014/main" id="{9EC47AA4-6A1A-42D7-8605-3E07BEAE23BB}"/>
                </a:ext>
              </a:extLst>
            </p:cNvPr>
            <p:cNvGrpSpPr/>
            <p:nvPr/>
          </p:nvGrpSpPr>
          <p:grpSpPr>
            <a:xfrm flipH="1">
              <a:off x="1732645" y="4176384"/>
              <a:ext cx="163378" cy="453623"/>
              <a:chOff x="5505537" y="930389"/>
              <a:chExt cx="333375" cy="788988"/>
            </a:xfrm>
            <a:solidFill>
              <a:schemeClr val="accent2"/>
            </a:solidFill>
          </p:grpSpPr>
          <p:sp>
            <p:nvSpPr>
              <p:cNvPr id="132" name="Oval 27">
                <a:extLst>
                  <a:ext uri="{FF2B5EF4-FFF2-40B4-BE49-F238E27FC236}">
                    <a16:creationId xmlns:a16="http://schemas.microsoft.com/office/drawing/2014/main" id="{E1F37030-D223-423D-AFDA-B6FF10E40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solidFill>
                <a:srgbClr val="CA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28">
                <a:extLst>
                  <a:ext uri="{FF2B5EF4-FFF2-40B4-BE49-F238E27FC236}">
                    <a16:creationId xmlns:a16="http://schemas.microsoft.com/office/drawing/2014/main" id="{A81D6E79-6635-4BA6-95A1-8208F2081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solidFill>
                <a:srgbClr val="CA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" name="Group 243">
              <a:extLst>
                <a:ext uri="{FF2B5EF4-FFF2-40B4-BE49-F238E27FC236}">
                  <a16:creationId xmlns:a16="http://schemas.microsoft.com/office/drawing/2014/main" id="{897ADACD-D520-4DDE-9D3A-1299169FE910}"/>
                </a:ext>
              </a:extLst>
            </p:cNvPr>
            <p:cNvGrpSpPr/>
            <p:nvPr/>
          </p:nvGrpSpPr>
          <p:grpSpPr>
            <a:xfrm>
              <a:off x="1926581" y="4178117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130" name="Oval 25">
                <a:extLst>
                  <a:ext uri="{FF2B5EF4-FFF2-40B4-BE49-F238E27FC236}">
                    <a16:creationId xmlns:a16="http://schemas.microsoft.com/office/drawing/2014/main" id="{E18D9132-A54D-4670-ACEC-E0FFA13EC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26">
                <a:extLst>
                  <a:ext uri="{FF2B5EF4-FFF2-40B4-BE49-F238E27FC236}">
                    <a16:creationId xmlns:a16="http://schemas.microsoft.com/office/drawing/2014/main" id="{C86D5104-E143-4BB8-95D4-8C04EBF9E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Group 252">
              <a:extLst>
                <a:ext uri="{FF2B5EF4-FFF2-40B4-BE49-F238E27FC236}">
                  <a16:creationId xmlns:a16="http://schemas.microsoft.com/office/drawing/2014/main" id="{CE64A123-0D0B-4C38-A757-731EE9CECE3E}"/>
                </a:ext>
              </a:extLst>
            </p:cNvPr>
            <p:cNvGrpSpPr/>
            <p:nvPr/>
          </p:nvGrpSpPr>
          <p:grpSpPr>
            <a:xfrm flipH="1">
              <a:off x="1518466" y="4347576"/>
              <a:ext cx="163378" cy="453623"/>
              <a:chOff x="5505537" y="930389"/>
              <a:chExt cx="333375" cy="788988"/>
            </a:xfrm>
            <a:solidFill>
              <a:schemeClr val="accent2"/>
            </a:solidFill>
          </p:grpSpPr>
          <p:sp>
            <p:nvSpPr>
              <p:cNvPr id="128" name="Oval 27">
                <a:extLst>
                  <a:ext uri="{FF2B5EF4-FFF2-40B4-BE49-F238E27FC236}">
                    <a16:creationId xmlns:a16="http://schemas.microsoft.com/office/drawing/2014/main" id="{9CF94447-79C2-4FB3-9B57-B9C6C6786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solidFill>
                <a:srgbClr val="CA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28">
                <a:extLst>
                  <a:ext uri="{FF2B5EF4-FFF2-40B4-BE49-F238E27FC236}">
                    <a16:creationId xmlns:a16="http://schemas.microsoft.com/office/drawing/2014/main" id="{96C0C59A-5106-45EB-B335-E8DE3462A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solidFill>
                <a:srgbClr val="CA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" name="Group 255">
              <a:extLst>
                <a:ext uri="{FF2B5EF4-FFF2-40B4-BE49-F238E27FC236}">
                  <a16:creationId xmlns:a16="http://schemas.microsoft.com/office/drawing/2014/main" id="{4CB590E3-5807-4024-A0BA-D4B18DD0E795}"/>
                </a:ext>
              </a:extLst>
            </p:cNvPr>
            <p:cNvGrpSpPr/>
            <p:nvPr/>
          </p:nvGrpSpPr>
          <p:grpSpPr>
            <a:xfrm>
              <a:off x="1712403" y="4349308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126" name="Oval 25">
                <a:extLst>
                  <a:ext uri="{FF2B5EF4-FFF2-40B4-BE49-F238E27FC236}">
                    <a16:creationId xmlns:a16="http://schemas.microsoft.com/office/drawing/2014/main" id="{528D2BEC-E78B-4C81-A9FE-16571C529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26">
                <a:extLst>
                  <a:ext uri="{FF2B5EF4-FFF2-40B4-BE49-F238E27FC236}">
                    <a16:creationId xmlns:a16="http://schemas.microsoft.com/office/drawing/2014/main" id="{09770E64-0503-4051-92A1-24E1EDD36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" name="Group 258">
              <a:extLst>
                <a:ext uri="{FF2B5EF4-FFF2-40B4-BE49-F238E27FC236}">
                  <a16:creationId xmlns:a16="http://schemas.microsoft.com/office/drawing/2014/main" id="{E2F40DBB-613F-48F5-9641-55E691322215}"/>
                </a:ext>
              </a:extLst>
            </p:cNvPr>
            <p:cNvGrpSpPr/>
            <p:nvPr/>
          </p:nvGrpSpPr>
          <p:grpSpPr>
            <a:xfrm flipH="1">
              <a:off x="1896955" y="4340694"/>
              <a:ext cx="163378" cy="453623"/>
              <a:chOff x="5505537" y="930389"/>
              <a:chExt cx="333375" cy="788988"/>
            </a:xfrm>
            <a:solidFill>
              <a:schemeClr val="accent2"/>
            </a:solidFill>
          </p:grpSpPr>
          <p:sp>
            <p:nvSpPr>
              <p:cNvPr id="124" name="Oval 27">
                <a:extLst>
                  <a:ext uri="{FF2B5EF4-FFF2-40B4-BE49-F238E27FC236}">
                    <a16:creationId xmlns:a16="http://schemas.microsoft.com/office/drawing/2014/main" id="{B55DF7B3-43FB-44D9-B6B9-02EA16DBF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solidFill>
                <a:srgbClr val="CA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28">
                <a:extLst>
                  <a:ext uri="{FF2B5EF4-FFF2-40B4-BE49-F238E27FC236}">
                    <a16:creationId xmlns:a16="http://schemas.microsoft.com/office/drawing/2014/main" id="{E910B5BB-8954-4E62-B09F-9622687B3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solidFill>
                <a:srgbClr val="CA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kern="0">
                  <a:solidFill>
                    <a:srgbClr val="404040"/>
                  </a:solidFill>
                </a:endParaRPr>
              </a:p>
            </p:txBody>
          </p:sp>
        </p:grpSp>
        <p:grpSp>
          <p:nvGrpSpPr>
            <p:cNvPr id="20" name="Group 261">
              <a:extLst>
                <a:ext uri="{FF2B5EF4-FFF2-40B4-BE49-F238E27FC236}">
                  <a16:creationId xmlns:a16="http://schemas.microsoft.com/office/drawing/2014/main" id="{4A5917B9-B4D4-441E-85FF-94A466692AD4}"/>
                </a:ext>
              </a:extLst>
            </p:cNvPr>
            <p:cNvGrpSpPr/>
            <p:nvPr/>
          </p:nvGrpSpPr>
          <p:grpSpPr>
            <a:xfrm>
              <a:off x="1400214" y="4439679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122" name="Oval 25">
                <a:extLst>
                  <a:ext uri="{FF2B5EF4-FFF2-40B4-BE49-F238E27FC236}">
                    <a16:creationId xmlns:a16="http://schemas.microsoft.com/office/drawing/2014/main" id="{89EBF423-F87A-4F5E-8863-40210FEA0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26">
                <a:extLst>
                  <a:ext uri="{FF2B5EF4-FFF2-40B4-BE49-F238E27FC236}">
                    <a16:creationId xmlns:a16="http://schemas.microsoft.com/office/drawing/2014/main" id="{F3499206-952E-4F04-A72E-F8648AC03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" name="Group 264">
              <a:extLst>
                <a:ext uri="{FF2B5EF4-FFF2-40B4-BE49-F238E27FC236}">
                  <a16:creationId xmlns:a16="http://schemas.microsoft.com/office/drawing/2014/main" id="{1A665F8C-FE88-43B8-BD45-DAF6A7065D69}"/>
                </a:ext>
              </a:extLst>
            </p:cNvPr>
            <p:cNvGrpSpPr/>
            <p:nvPr/>
          </p:nvGrpSpPr>
          <p:grpSpPr>
            <a:xfrm flipH="1">
              <a:off x="1198638" y="4307832"/>
              <a:ext cx="163378" cy="453623"/>
              <a:chOff x="5505537" y="930389"/>
              <a:chExt cx="333375" cy="788988"/>
            </a:xfrm>
            <a:solidFill>
              <a:schemeClr val="accent2"/>
            </a:solidFill>
          </p:grpSpPr>
          <p:sp>
            <p:nvSpPr>
              <p:cNvPr id="120" name="Oval 27">
                <a:extLst>
                  <a:ext uri="{FF2B5EF4-FFF2-40B4-BE49-F238E27FC236}">
                    <a16:creationId xmlns:a16="http://schemas.microsoft.com/office/drawing/2014/main" id="{BF83AEA1-4FB7-4450-A239-6604F7910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solidFill>
                <a:srgbClr val="CA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28">
                <a:extLst>
                  <a:ext uri="{FF2B5EF4-FFF2-40B4-BE49-F238E27FC236}">
                    <a16:creationId xmlns:a16="http://schemas.microsoft.com/office/drawing/2014/main" id="{20F40331-EE13-478A-BE9B-87ADE1937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solidFill>
                <a:srgbClr val="CA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" name="Group 267">
              <a:extLst>
                <a:ext uri="{FF2B5EF4-FFF2-40B4-BE49-F238E27FC236}">
                  <a16:creationId xmlns:a16="http://schemas.microsoft.com/office/drawing/2014/main" id="{A2D15686-2474-4B33-A3BE-65EAF832C6F3}"/>
                </a:ext>
              </a:extLst>
            </p:cNvPr>
            <p:cNvGrpSpPr/>
            <p:nvPr/>
          </p:nvGrpSpPr>
          <p:grpSpPr>
            <a:xfrm flipH="1">
              <a:off x="2118774" y="4242108"/>
              <a:ext cx="163378" cy="453623"/>
              <a:chOff x="5505537" y="930389"/>
              <a:chExt cx="333375" cy="788988"/>
            </a:xfrm>
            <a:solidFill>
              <a:schemeClr val="accent2"/>
            </a:solidFill>
          </p:grpSpPr>
          <p:sp>
            <p:nvSpPr>
              <p:cNvPr id="118" name="Oval 27">
                <a:extLst>
                  <a:ext uri="{FF2B5EF4-FFF2-40B4-BE49-F238E27FC236}">
                    <a16:creationId xmlns:a16="http://schemas.microsoft.com/office/drawing/2014/main" id="{CB859DD2-BB18-4C96-9253-7AA157B7B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solidFill>
                <a:srgbClr val="CA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28">
                <a:extLst>
                  <a:ext uri="{FF2B5EF4-FFF2-40B4-BE49-F238E27FC236}">
                    <a16:creationId xmlns:a16="http://schemas.microsoft.com/office/drawing/2014/main" id="{D9B23CF9-F37F-4FCD-8232-6C0884E9A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solidFill>
                <a:srgbClr val="CA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" name="Group 270">
              <a:extLst>
                <a:ext uri="{FF2B5EF4-FFF2-40B4-BE49-F238E27FC236}">
                  <a16:creationId xmlns:a16="http://schemas.microsoft.com/office/drawing/2014/main" id="{A1846CC9-1C0B-4320-AC7E-C227EF22CB9D}"/>
                </a:ext>
              </a:extLst>
            </p:cNvPr>
            <p:cNvGrpSpPr/>
            <p:nvPr/>
          </p:nvGrpSpPr>
          <p:grpSpPr>
            <a:xfrm>
              <a:off x="4381968" y="3962828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116" name="Oval 25">
                <a:extLst>
                  <a:ext uri="{FF2B5EF4-FFF2-40B4-BE49-F238E27FC236}">
                    <a16:creationId xmlns:a16="http://schemas.microsoft.com/office/drawing/2014/main" id="{056CBC39-7468-4EC7-A48C-FEE8E681F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26">
                <a:extLst>
                  <a:ext uri="{FF2B5EF4-FFF2-40B4-BE49-F238E27FC236}">
                    <a16:creationId xmlns:a16="http://schemas.microsoft.com/office/drawing/2014/main" id="{4AAA6B74-8D87-489E-AC9E-2E18055A5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4" name="Group 273">
              <a:extLst>
                <a:ext uri="{FF2B5EF4-FFF2-40B4-BE49-F238E27FC236}">
                  <a16:creationId xmlns:a16="http://schemas.microsoft.com/office/drawing/2014/main" id="{5E9FD8B4-9BD5-48C6-9213-EE08C9FCA20F}"/>
                </a:ext>
              </a:extLst>
            </p:cNvPr>
            <p:cNvGrpSpPr/>
            <p:nvPr/>
          </p:nvGrpSpPr>
          <p:grpSpPr>
            <a:xfrm flipH="1">
              <a:off x="4566521" y="3954212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114" name="Oval 27">
                <a:extLst>
                  <a:ext uri="{FF2B5EF4-FFF2-40B4-BE49-F238E27FC236}">
                    <a16:creationId xmlns:a16="http://schemas.microsoft.com/office/drawing/2014/main" id="{F2D2CF39-E32B-464A-B39E-2B1893915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28">
                <a:extLst>
                  <a:ext uri="{FF2B5EF4-FFF2-40B4-BE49-F238E27FC236}">
                    <a16:creationId xmlns:a16="http://schemas.microsoft.com/office/drawing/2014/main" id="{8DEC49C4-1271-41D3-891C-F853B9AEE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oup 276">
              <a:extLst>
                <a:ext uri="{FF2B5EF4-FFF2-40B4-BE49-F238E27FC236}">
                  <a16:creationId xmlns:a16="http://schemas.microsoft.com/office/drawing/2014/main" id="{F1E4F1D3-70A7-4555-9D7B-D3E66146A302}"/>
                </a:ext>
              </a:extLst>
            </p:cNvPr>
            <p:cNvGrpSpPr/>
            <p:nvPr/>
          </p:nvGrpSpPr>
          <p:grpSpPr>
            <a:xfrm>
              <a:off x="4760457" y="3955946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112" name="Oval 25">
                <a:extLst>
                  <a:ext uri="{FF2B5EF4-FFF2-40B4-BE49-F238E27FC236}">
                    <a16:creationId xmlns:a16="http://schemas.microsoft.com/office/drawing/2014/main" id="{76C0A6AB-6E44-40DC-B4F3-0331735D6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26">
                <a:extLst>
                  <a:ext uri="{FF2B5EF4-FFF2-40B4-BE49-F238E27FC236}">
                    <a16:creationId xmlns:a16="http://schemas.microsoft.com/office/drawing/2014/main" id="{FBC6D84A-B52B-4C5E-A508-2CE5EC079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" name="Group 279">
              <a:extLst>
                <a:ext uri="{FF2B5EF4-FFF2-40B4-BE49-F238E27FC236}">
                  <a16:creationId xmlns:a16="http://schemas.microsoft.com/office/drawing/2014/main" id="{B64929C1-72E9-4D52-8C35-C91EBFF6C230}"/>
                </a:ext>
              </a:extLst>
            </p:cNvPr>
            <p:cNvGrpSpPr/>
            <p:nvPr/>
          </p:nvGrpSpPr>
          <p:grpSpPr>
            <a:xfrm flipH="1">
              <a:off x="4650546" y="4220338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110" name="Oval 27">
                <a:extLst>
                  <a:ext uri="{FF2B5EF4-FFF2-40B4-BE49-F238E27FC236}">
                    <a16:creationId xmlns:a16="http://schemas.microsoft.com/office/drawing/2014/main" id="{BB383A3D-984B-43FD-8AED-F8CDEC269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28">
                <a:extLst>
                  <a:ext uri="{FF2B5EF4-FFF2-40B4-BE49-F238E27FC236}">
                    <a16:creationId xmlns:a16="http://schemas.microsoft.com/office/drawing/2014/main" id="{D46CF75C-B6B5-4367-B1DC-94DA02796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" name="Group 282">
              <a:extLst>
                <a:ext uri="{FF2B5EF4-FFF2-40B4-BE49-F238E27FC236}">
                  <a16:creationId xmlns:a16="http://schemas.microsoft.com/office/drawing/2014/main" id="{6D65F066-5278-4994-95F2-BC03B976C955}"/>
                </a:ext>
              </a:extLst>
            </p:cNvPr>
            <p:cNvGrpSpPr/>
            <p:nvPr/>
          </p:nvGrpSpPr>
          <p:grpSpPr>
            <a:xfrm>
              <a:off x="4844482" y="4222070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108" name="Oval 25">
                <a:extLst>
                  <a:ext uri="{FF2B5EF4-FFF2-40B4-BE49-F238E27FC236}">
                    <a16:creationId xmlns:a16="http://schemas.microsoft.com/office/drawing/2014/main" id="{8329CD01-48A0-4C1A-A5BA-E6E6524C1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26">
                <a:extLst>
                  <a:ext uri="{FF2B5EF4-FFF2-40B4-BE49-F238E27FC236}">
                    <a16:creationId xmlns:a16="http://schemas.microsoft.com/office/drawing/2014/main" id="{A05FC902-ED47-432B-A4BA-EB00C673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oup 285">
              <a:extLst>
                <a:ext uri="{FF2B5EF4-FFF2-40B4-BE49-F238E27FC236}">
                  <a16:creationId xmlns:a16="http://schemas.microsoft.com/office/drawing/2014/main" id="{839715F2-A4DE-4561-9EE0-CDE81240510E}"/>
                </a:ext>
              </a:extLst>
            </p:cNvPr>
            <p:cNvGrpSpPr/>
            <p:nvPr/>
          </p:nvGrpSpPr>
          <p:grpSpPr>
            <a:xfrm flipH="1">
              <a:off x="4730831" y="4118523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106" name="Oval 27">
                <a:extLst>
                  <a:ext uri="{FF2B5EF4-FFF2-40B4-BE49-F238E27FC236}">
                    <a16:creationId xmlns:a16="http://schemas.microsoft.com/office/drawing/2014/main" id="{B8BD07A8-F4F2-4F58-934E-1F9F2645F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28">
                <a:extLst>
                  <a:ext uri="{FF2B5EF4-FFF2-40B4-BE49-F238E27FC236}">
                    <a16:creationId xmlns:a16="http://schemas.microsoft.com/office/drawing/2014/main" id="{EFD83578-C83E-484A-958C-C0D6BB079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288">
              <a:extLst>
                <a:ext uri="{FF2B5EF4-FFF2-40B4-BE49-F238E27FC236}">
                  <a16:creationId xmlns:a16="http://schemas.microsoft.com/office/drawing/2014/main" id="{E2D35E02-FA43-4AA8-BCB0-1CFE2E7C9FE3}"/>
                </a:ext>
              </a:extLst>
            </p:cNvPr>
            <p:cNvGrpSpPr/>
            <p:nvPr/>
          </p:nvGrpSpPr>
          <p:grpSpPr>
            <a:xfrm>
              <a:off x="4532293" y="4312441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104" name="Oval 25">
                <a:extLst>
                  <a:ext uri="{FF2B5EF4-FFF2-40B4-BE49-F238E27FC236}">
                    <a16:creationId xmlns:a16="http://schemas.microsoft.com/office/drawing/2014/main" id="{C5D8C3CF-D418-4102-BE26-8FE808F8E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26">
                <a:extLst>
                  <a:ext uri="{FF2B5EF4-FFF2-40B4-BE49-F238E27FC236}">
                    <a16:creationId xmlns:a16="http://schemas.microsoft.com/office/drawing/2014/main" id="{A257EB0F-7052-4E0B-BF84-4F1B2CED8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" name="Group 291">
              <a:extLst>
                <a:ext uri="{FF2B5EF4-FFF2-40B4-BE49-F238E27FC236}">
                  <a16:creationId xmlns:a16="http://schemas.microsoft.com/office/drawing/2014/main" id="{BA3374D1-49BB-4BF0-91F5-59D80D6D43FA}"/>
                </a:ext>
              </a:extLst>
            </p:cNvPr>
            <p:cNvGrpSpPr/>
            <p:nvPr/>
          </p:nvGrpSpPr>
          <p:grpSpPr>
            <a:xfrm flipH="1">
              <a:off x="4952345" y="3953451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102" name="Oval 27">
                <a:extLst>
                  <a:ext uri="{FF2B5EF4-FFF2-40B4-BE49-F238E27FC236}">
                    <a16:creationId xmlns:a16="http://schemas.microsoft.com/office/drawing/2014/main" id="{8C869D53-DD4C-4B40-AE74-E4158106A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28">
                <a:extLst>
                  <a:ext uri="{FF2B5EF4-FFF2-40B4-BE49-F238E27FC236}">
                    <a16:creationId xmlns:a16="http://schemas.microsoft.com/office/drawing/2014/main" id="{0E8E79A5-24F4-4369-8324-9A0AFAC7F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" name="Group 294">
              <a:extLst>
                <a:ext uri="{FF2B5EF4-FFF2-40B4-BE49-F238E27FC236}">
                  <a16:creationId xmlns:a16="http://schemas.microsoft.com/office/drawing/2014/main" id="{283AD551-04D5-4905-8433-14B9069CDED4}"/>
                </a:ext>
              </a:extLst>
            </p:cNvPr>
            <p:cNvGrpSpPr/>
            <p:nvPr/>
          </p:nvGrpSpPr>
          <p:grpSpPr>
            <a:xfrm flipH="1">
              <a:off x="4384871" y="4315684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100" name="Oval 27">
                <a:extLst>
                  <a:ext uri="{FF2B5EF4-FFF2-40B4-BE49-F238E27FC236}">
                    <a16:creationId xmlns:a16="http://schemas.microsoft.com/office/drawing/2014/main" id="{00982506-A89D-49A0-AD7F-AC440498C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28">
                <a:extLst>
                  <a:ext uri="{FF2B5EF4-FFF2-40B4-BE49-F238E27FC236}">
                    <a16:creationId xmlns:a16="http://schemas.microsoft.com/office/drawing/2014/main" id="{A3EFD13A-E586-4926-986E-18C03806D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" name="Group 297">
              <a:extLst>
                <a:ext uri="{FF2B5EF4-FFF2-40B4-BE49-F238E27FC236}">
                  <a16:creationId xmlns:a16="http://schemas.microsoft.com/office/drawing/2014/main" id="{FF74ADFF-029D-4BA5-81C6-EF57483B9D61}"/>
                </a:ext>
              </a:extLst>
            </p:cNvPr>
            <p:cNvGrpSpPr/>
            <p:nvPr/>
          </p:nvGrpSpPr>
          <p:grpSpPr>
            <a:xfrm flipH="1">
              <a:off x="5165694" y="3948030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98" name="Oval 27">
                <a:extLst>
                  <a:ext uri="{FF2B5EF4-FFF2-40B4-BE49-F238E27FC236}">
                    <a16:creationId xmlns:a16="http://schemas.microsoft.com/office/drawing/2014/main" id="{12A230AC-2EA9-4968-B03B-4A3FBF39C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28">
                <a:extLst>
                  <a:ext uri="{FF2B5EF4-FFF2-40B4-BE49-F238E27FC236}">
                    <a16:creationId xmlns:a16="http://schemas.microsoft.com/office/drawing/2014/main" id="{5CDC0A36-3FF4-4A05-8B38-CB2BB5DAA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3" name="Group 300">
              <a:extLst>
                <a:ext uri="{FF2B5EF4-FFF2-40B4-BE49-F238E27FC236}">
                  <a16:creationId xmlns:a16="http://schemas.microsoft.com/office/drawing/2014/main" id="{B52E2CDB-A6FC-454D-A8F8-A717EA8EE085}"/>
                </a:ext>
              </a:extLst>
            </p:cNvPr>
            <p:cNvGrpSpPr/>
            <p:nvPr/>
          </p:nvGrpSpPr>
          <p:grpSpPr>
            <a:xfrm>
              <a:off x="5262879" y="4233927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96" name="Oval 25">
                <a:extLst>
                  <a:ext uri="{FF2B5EF4-FFF2-40B4-BE49-F238E27FC236}">
                    <a16:creationId xmlns:a16="http://schemas.microsoft.com/office/drawing/2014/main" id="{7E2163BF-2ACA-42C8-98BB-90EB30EB4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26">
                <a:extLst>
                  <a:ext uri="{FF2B5EF4-FFF2-40B4-BE49-F238E27FC236}">
                    <a16:creationId xmlns:a16="http://schemas.microsoft.com/office/drawing/2014/main" id="{0F3E8095-C66B-43B2-A1E0-FB68EFF0A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" name="Group 303">
              <a:extLst>
                <a:ext uri="{FF2B5EF4-FFF2-40B4-BE49-F238E27FC236}">
                  <a16:creationId xmlns:a16="http://schemas.microsoft.com/office/drawing/2014/main" id="{8D6381FC-E44A-473B-804C-D3F0515A1A1B}"/>
                </a:ext>
              </a:extLst>
            </p:cNvPr>
            <p:cNvGrpSpPr/>
            <p:nvPr/>
          </p:nvGrpSpPr>
          <p:grpSpPr>
            <a:xfrm flipH="1">
              <a:off x="5202963" y="4705509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94" name="Oval 27">
                <a:extLst>
                  <a:ext uri="{FF2B5EF4-FFF2-40B4-BE49-F238E27FC236}">
                    <a16:creationId xmlns:a16="http://schemas.microsoft.com/office/drawing/2014/main" id="{56265130-2467-45D1-8EB5-48F23C5FC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28">
                <a:extLst>
                  <a:ext uri="{FF2B5EF4-FFF2-40B4-BE49-F238E27FC236}">
                    <a16:creationId xmlns:a16="http://schemas.microsoft.com/office/drawing/2014/main" id="{8FBDC7B4-91C2-4F56-86B3-A6164D754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" name="Group 306">
              <a:extLst>
                <a:ext uri="{FF2B5EF4-FFF2-40B4-BE49-F238E27FC236}">
                  <a16:creationId xmlns:a16="http://schemas.microsoft.com/office/drawing/2014/main" id="{7F6BD67F-5F88-46F8-86AB-913F3E033C2D}"/>
                </a:ext>
              </a:extLst>
            </p:cNvPr>
            <p:cNvGrpSpPr/>
            <p:nvPr/>
          </p:nvGrpSpPr>
          <p:grpSpPr>
            <a:xfrm>
              <a:off x="5396899" y="4707241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92" name="Oval 25">
                <a:extLst>
                  <a:ext uri="{FF2B5EF4-FFF2-40B4-BE49-F238E27FC236}">
                    <a16:creationId xmlns:a16="http://schemas.microsoft.com/office/drawing/2014/main" id="{4237229B-AE52-4A11-B3CF-4F21F7C6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26">
                <a:extLst>
                  <a:ext uri="{FF2B5EF4-FFF2-40B4-BE49-F238E27FC236}">
                    <a16:creationId xmlns:a16="http://schemas.microsoft.com/office/drawing/2014/main" id="{8DB26114-B326-4F65-975F-513914A60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6" name="Group 309">
              <a:extLst>
                <a:ext uri="{FF2B5EF4-FFF2-40B4-BE49-F238E27FC236}">
                  <a16:creationId xmlns:a16="http://schemas.microsoft.com/office/drawing/2014/main" id="{D6DDD071-5899-4C28-B6D1-A898209979B6}"/>
                </a:ext>
              </a:extLst>
            </p:cNvPr>
            <p:cNvGrpSpPr/>
            <p:nvPr/>
          </p:nvGrpSpPr>
          <p:grpSpPr>
            <a:xfrm flipH="1">
              <a:off x="5581452" y="4698627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90" name="Oval 27">
                <a:extLst>
                  <a:ext uri="{FF2B5EF4-FFF2-40B4-BE49-F238E27FC236}">
                    <a16:creationId xmlns:a16="http://schemas.microsoft.com/office/drawing/2014/main" id="{4FB63155-F5B2-41AE-A878-70CD0C03E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F1B3775B-0460-4F36-ADAA-E2E537AA9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roup 312">
              <a:extLst>
                <a:ext uri="{FF2B5EF4-FFF2-40B4-BE49-F238E27FC236}">
                  <a16:creationId xmlns:a16="http://schemas.microsoft.com/office/drawing/2014/main" id="{51AAB715-A7C7-4606-848F-A789FBA49D29}"/>
                </a:ext>
              </a:extLst>
            </p:cNvPr>
            <p:cNvGrpSpPr/>
            <p:nvPr/>
          </p:nvGrpSpPr>
          <p:grpSpPr>
            <a:xfrm>
              <a:off x="4467764" y="4509191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88" name="Oval 25">
                <a:extLst>
                  <a:ext uri="{FF2B5EF4-FFF2-40B4-BE49-F238E27FC236}">
                    <a16:creationId xmlns:a16="http://schemas.microsoft.com/office/drawing/2014/main" id="{725F58CD-A0AF-42D2-B234-A8D6F97F6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D36FB0D7-EFAA-4203-945A-AF73F060E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" name="Group 315">
              <a:extLst>
                <a:ext uri="{FF2B5EF4-FFF2-40B4-BE49-F238E27FC236}">
                  <a16:creationId xmlns:a16="http://schemas.microsoft.com/office/drawing/2014/main" id="{4D54EB8D-2C58-4530-BEE9-3DB17489B840}"/>
                </a:ext>
              </a:extLst>
            </p:cNvPr>
            <p:cNvGrpSpPr/>
            <p:nvPr/>
          </p:nvGrpSpPr>
          <p:grpSpPr>
            <a:xfrm flipH="1">
              <a:off x="5367274" y="4869819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86" name="Oval 27">
                <a:extLst>
                  <a:ext uri="{FF2B5EF4-FFF2-40B4-BE49-F238E27FC236}">
                    <a16:creationId xmlns:a16="http://schemas.microsoft.com/office/drawing/2014/main" id="{5BC96F3D-FCFE-47C1-A556-10A3B3A93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28">
                <a:extLst>
                  <a:ext uri="{FF2B5EF4-FFF2-40B4-BE49-F238E27FC236}">
                    <a16:creationId xmlns:a16="http://schemas.microsoft.com/office/drawing/2014/main" id="{F312896A-4E6D-477C-B03C-B94180041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" name="Group 318">
              <a:extLst>
                <a:ext uri="{FF2B5EF4-FFF2-40B4-BE49-F238E27FC236}">
                  <a16:creationId xmlns:a16="http://schemas.microsoft.com/office/drawing/2014/main" id="{5FDE0442-74A5-4469-BA4D-008264C9DB20}"/>
                </a:ext>
              </a:extLst>
            </p:cNvPr>
            <p:cNvGrpSpPr/>
            <p:nvPr/>
          </p:nvGrpSpPr>
          <p:grpSpPr>
            <a:xfrm>
              <a:off x="5167422" y="4956915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84" name="Oval 25">
                <a:extLst>
                  <a:ext uri="{FF2B5EF4-FFF2-40B4-BE49-F238E27FC236}">
                    <a16:creationId xmlns:a16="http://schemas.microsoft.com/office/drawing/2014/main" id="{58299225-458C-4B55-9335-0BF5AE156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26">
                <a:extLst>
                  <a:ext uri="{FF2B5EF4-FFF2-40B4-BE49-F238E27FC236}">
                    <a16:creationId xmlns:a16="http://schemas.microsoft.com/office/drawing/2014/main" id="{A5147081-95CB-46F0-A0B7-23E06422B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0" name="Group 321">
              <a:extLst>
                <a:ext uri="{FF2B5EF4-FFF2-40B4-BE49-F238E27FC236}">
                  <a16:creationId xmlns:a16="http://schemas.microsoft.com/office/drawing/2014/main" id="{13140113-DF08-4522-AC6D-4361AF52A23C}"/>
                </a:ext>
              </a:extLst>
            </p:cNvPr>
            <p:cNvGrpSpPr/>
            <p:nvPr/>
          </p:nvGrpSpPr>
          <p:grpSpPr>
            <a:xfrm flipH="1">
              <a:off x="4650820" y="4553756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82" name="Oval 27">
                <a:extLst>
                  <a:ext uri="{FF2B5EF4-FFF2-40B4-BE49-F238E27FC236}">
                    <a16:creationId xmlns:a16="http://schemas.microsoft.com/office/drawing/2014/main" id="{3B1FC75D-8CE0-4B81-B648-1555DE334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28">
                <a:extLst>
                  <a:ext uri="{FF2B5EF4-FFF2-40B4-BE49-F238E27FC236}">
                    <a16:creationId xmlns:a16="http://schemas.microsoft.com/office/drawing/2014/main" id="{8CAB8F1F-15E3-47E8-9F0C-A9359D766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1" name="Group 324">
              <a:extLst>
                <a:ext uri="{FF2B5EF4-FFF2-40B4-BE49-F238E27FC236}">
                  <a16:creationId xmlns:a16="http://schemas.microsoft.com/office/drawing/2014/main" id="{58E4E13A-2C00-45CC-8270-4CE83468669B}"/>
                </a:ext>
              </a:extLst>
            </p:cNvPr>
            <p:cNvGrpSpPr/>
            <p:nvPr/>
          </p:nvGrpSpPr>
          <p:grpSpPr>
            <a:xfrm>
              <a:off x="4908509" y="4663773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80" name="Oval 25">
                <a:extLst>
                  <a:ext uri="{FF2B5EF4-FFF2-40B4-BE49-F238E27FC236}">
                    <a16:creationId xmlns:a16="http://schemas.microsoft.com/office/drawing/2014/main" id="{BF75015E-8110-49C9-8F70-02DD3C39B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26">
                <a:extLst>
                  <a:ext uri="{FF2B5EF4-FFF2-40B4-BE49-F238E27FC236}">
                    <a16:creationId xmlns:a16="http://schemas.microsoft.com/office/drawing/2014/main" id="{0C80CC54-78F3-4F3C-90C0-542602152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" name="Group 327">
              <a:extLst>
                <a:ext uri="{FF2B5EF4-FFF2-40B4-BE49-F238E27FC236}">
                  <a16:creationId xmlns:a16="http://schemas.microsoft.com/office/drawing/2014/main" id="{BCD93489-363C-40B4-88AB-7DA27A65AFA7}"/>
                </a:ext>
              </a:extLst>
            </p:cNvPr>
            <p:cNvGrpSpPr/>
            <p:nvPr/>
          </p:nvGrpSpPr>
          <p:grpSpPr>
            <a:xfrm flipH="1">
              <a:off x="5047446" y="4830075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78" name="Oval 27">
                <a:extLst>
                  <a:ext uri="{FF2B5EF4-FFF2-40B4-BE49-F238E27FC236}">
                    <a16:creationId xmlns:a16="http://schemas.microsoft.com/office/drawing/2014/main" id="{2059D573-6BBD-4F31-B91D-9D954B674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28">
                <a:extLst>
                  <a:ext uri="{FF2B5EF4-FFF2-40B4-BE49-F238E27FC236}">
                    <a16:creationId xmlns:a16="http://schemas.microsoft.com/office/drawing/2014/main" id="{1F11F461-47AE-459B-9B19-2874EB709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3" name="Group 330">
              <a:extLst>
                <a:ext uri="{FF2B5EF4-FFF2-40B4-BE49-F238E27FC236}">
                  <a16:creationId xmlns:a16="http://schemas.microsoft.com/office/drawing/2014/main" id="{A100F915-C37D-4169-A826-36AF515692AB}"/>
                </a:ext>
              </a:extLst>
            </p:cNvPr>
            <p:cNvGrpSpPr/>
            <p:nvPr/>
          </p:nvGrpSpPr>
          <p:grpSpPr>
            <a:xfrm flipH="1">
              <a:off x="4839423" y="4573066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76" name="Oval 27">
                <a:extLst>
                  <a:ext uri="{FF2B5EF4-FFF2-40B4-BE49-F238E27FC236}">
                    <a16:creationId xmlns:a16="http://schemas.microsoft.com/office/drawing/2014/main" id="{127A8489-37C1-4580-A7F7-BB120628C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28">
                <a:extLst>
                  <a:ext uri="{FF2B5EF4-FFF2-40B4-BE49-F238E27FC236}">
                    <a16:creationId xmlns:a16="http://schemas.microsoft.com/office/drawing/2014/main" id="{CA66912F-6033-4C8C-BC51-9D2F1755E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4" name="Group 333">
              <a:extLst>
                <a:ext uri="{FF2B5EF4-FFF2-40B4-BE49-F238E27FC236}">
                  <a16:creationId xmlns:a16="http://schemas.microsoft.com/office/drawing/2014/main" id="{3FE8B1B6-3682-4183-95F2-AE6928BE8287}"/>
                </a:ext>
              </a:extLst>
            </p:cNvPr>
            <p:cNvGrpSpPr/>
            <p:nvPr/>
          </p:nvGrpSpPr>
          <p:grpSpPr>
            <a:xfrm flipH="1">
              <a:off x="6865297" y="4161872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74" name="Oval 27">
                <a:extLst>
                  <a:ext uri="{FF2B5EF4-FFF2-40B4-BE49-F238E27FC236}">
                    <a16:creationId xmlns:a16="http://schemas.microsoft.com/office/drawing/2014/main" id="{F942D893-705A-4FC6-8930-5ECB30489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28">
                <a:extLst>
                  <a:ext uri="{FF2B5EF4-FFF2-40B4-BE49-F238E27FC236}">
                    <a16:creationId xmlns:a16="http://schemas.microsoft.com/office/drawing/2014/main" id="{2323ED59-9689-4CDE-BEDF-865C7AAB0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5" name="Group 336">
              <a:extLst>
                <a:ext uri="{FF2B5EF4-FFF2-40B4-BE49-F238E27FC236}">
                  <a16:creationId xmlns:a16="http://schemas.microsoft.com/office/drawing/2014/main" id="{39AA3CA5-C4C3-4418-BDDB-1BDCF03A5674}"/>
                </a:ext>
              </a:extLst>
            </p:cNvPr>
            <p:cNvGrpSpPr/>
            <p:nvPr/>
          </p:nvGrpSpPr>
          <p:grpSpPr>
            <a:xfrm>
              <a:off x="7059233" y="4163606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72" name="Oval 25">
                <a:extLst>
                  <a:ext uri="{FF2B5EF4-FFF2-40B4-BE49-F238E27FC236}">
                    <a16:creationId xmlns:a16="http://schemas.microsoft.com/office/drawing/2014/main" id="{3D616EF8-F07F-41F5-8530-636C73D8B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26">
                <a:extLst>
                  <a:ext uri="{FF2B5EF4-FFF2-40B4-BE49-F238E27FC236}">
                    <a16:creationId xmlns:a16="http://schemas.microsoft.com/office/drawing/2014/main" id="{0166AC6B-2DBA-431C-8889-C50218AAD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6" name="Group 339">
              <a:extLst>
                <a:ext uri="{FF2B5EF4-FFF2-40B4-BE49-F238E27FC236}">
                  <a16:creationId xmlns:a16="http://schemas.microsoft.com/office/drawing/2014/main" id="{209CC3F8-912F-4F15-9708-EE497FDDB599}"/>
                </a:ext>
              </a:extLst>
            </p:cNvPr>
            <p:cNvGrpSpPr/>
            <p:nvPr/>
          </p:nvGrpSpPr>
          <p:grpSpPr>
            <a:xfrm flipH="1">
              <a:off x="7243786" y="4154990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70" name="Oval 27">
                <a:extLst>
                  <a:ext uri="{FF2B5EF4-FFF2-40B4-BE49-F238E27FC236}">
                    <a16:creationId xmlns:a16="http://schemas.microsoft.com/office/drawing/2014/main" id="{F9745E60-D8D4-4089-A34E-AC872F4C5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28">
                <a:extLst>
                  <a:ext uri="{FF2B5EF4-FFF2-40B4-BE49-F238E27FC236}">
                    <a16:creationId xmlns:a16="http://schemas.microsoft.com/office/drawing/2014/main" id="{E6B37A4C-CD80-4547-8619-CABFA5F16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7" name="Group 342">
              <a:extLst>
                <a:ext uri="{FF2B5EF4-FFF2-40B4-BE49-F238E27FC236}">
                  <a16:creationId xmlns:a16="http://schemas.microsoft.com/office/drawing/2014/main" id="{BF9B6E95-6B03-4BCD-871A-757A4983B4B1}"/>
                </a:ext>
              </a:extLst>
            </p:cNvPr>
            <p:cNvGrpSpPr/>
            <p:nvPr/>
          </p:nvGrpSpPr>
          <p:grpSpPr>
            <a:xfrm>
              <a:off x="7437722" y="4156724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68" name="Oval 25">
                <a:extLst>
                  <a:ext uri="{FF2B5EF4-FFF2-40B4-BE49-F238E27FC236}">
                    <a16:creationId xmlns:a16="http://schemas.microsoft.com/office/drawing/2014/main" id="{7BB29AD4-1517-4EF1-96A2-4E9732C03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26">
                <a:extLst>
                  <a:ext uri="{FF2B5EF4-FFF2-40B4-BE49-F238E27FC236}">
                    <a16:creationId xmlns:a16="http://schemas.microsoft.com/office/drawing/2014/main" id="{7DC65FD2-DBA3-4044-AF49-A6D345712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8" name="Group 345">
              <a:extLst>
                <a:ext uri="{FF2B5EF4-FFF2-40B4-BE49-F238E27FC236}">
                  <a16:creationId xmlns:a16="http://schemas.microsoft.com/office/drawing/2014/main" id="{F7F1B130-C2F2-4175-921E-88DF2D06C2E6}"/>
                </a:ext>
              </a:extLst>
            </p:cNvPr>
            <p:cNvGrpSpPr/>
            <p:nvPr/>
          </p:nvGrpSpPr>
          <p:grpSpPr>
            <a:xfrm flipH="1">
              <a:off x="7029608" y="4326183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66" name="Oval 27">
                <a:extLst>
                  <a:ext uri="{FF2B5EF4-FFF2-40B4-BE49-F238E27FC236}">
                    <a16:creationId xmlns:a16="http://schemas.microsoft.com/office/drawing/2014/main" id="{3FA1637F-4AB5-4886-8F7F-B9AEF5305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8">
                <a:extLst>
                  <a:ext uri="{FF2B5EF4-FFF2-40B4-BE49-F238E27FC236}">
                    <a16:creationId xmlns:a16="http://schemas.microsoft.com/office/drawing/2014/main" id="{2CA056F2-851C-4FE7-B1D7-2B92B48C7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9" name="Group 348">
              <a:extLst>
                <a:ext uri="{FF2B5EF4-FFF2-40B4-BE49-F238E27FC236}">
                  <a16:creationId xmlns:a16="http://schemas.microsoft.com/office/drawing/2014/main" id="{8C300A4B-B89C-4E2A-9769-47BB12F1386B}"/>
                </a:ext>
              </a:extLst>
            </p:cNvPr>
            <p:cNvGrpSpPr/>
            <p:nvPr/>
          </p:nvGrpSpPr>
          <p:grpSpPr>
            <a:xfrm>
              <a:off x="7223545" y="4327915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64" name="Oval 25">
                <a:extLst>
                  <a:ext uri="{FF2B5EF4-FFF2-40B4-BE49-F238E27FC236}">
                    <a16:creationId xmlns:a16="http://schemas.microsoft.com/office/drawing/2014/main" id="{F0B70FB2-627D-4BFE-91DE-7B82D4CF6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6">
                <a:extLst>
                  <a:ext uri="{FF2B5EF4-FFF2-40B4-BE49-F238E27FC236}">
                    <a16:creationId xmlns:a16="http://schemas.microsoft.com/office/drawing/2014/main" id="{4C9F004E-B167-492C-BDF7-93A93E043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" name="Group 351">
              <a:extLst>
                <a:ext uri="{FF2B5EF4-FFF2-40B4-BE49-F238E27FC236}">
                  <a16:creationId xmlns:a16="http://schemas.microsoft.com/office/drawing/2014/main" id="{AEB311F5-B6A0-42FC-A8CB-59F5A6E80CF3}"/>
                </a:ext>
              </a:extLst>
            </p:cNvPr>
            <p:cNvGrpSpPr/>
            <p:nvPr/>
          </p:nvGrpSpPr>
          <p:grpSpPr>
            <a:xfrm flipH="1">
              <a:off x="7408096" y="4319301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62" name="Oval 27">
                <a:extLst>
                  <a:ext uri="{FF2B5EF4-FFF2-40B4-BE49-F238E27FC236}">
                    <a16:creationId xmlns:a16="http://schemas.microsoft.com/office/drawing/2014/main" id="{2650F437-6C6D-41F8-9392-B9E0F65EB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8">
                <a:extLst>
                  <a:ext uri="{FF2B5EF4-FFF2-40B4-BE49-F238E27FC236}">
                    <a16:creationId xmlns:a16="http://schemas.microsoft.com/office/drawing/2014/main" id="{E942055E-4B7D-469E-8294-BD0B0F78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51" name="Straight Connector 8">
              <a:extLst>
                <a:ext uri="{FF2B5EF4-FFF2-40B4-BE49-F238E27FC236}">
                  <a16:creationId xmlns:a16="http://schemas.microsoft.com/office/drawing/2014/main" id="{E333C174-C659-4D66-BD46-86A6D3787BD0}"/>
                </a:ext>
              </a:extLst>
            </p:cNvPr>
            <p:cNvCxnSpPr/>
            <p:nvPr/>
          </p:nvCxnSpPr>
          <p:spPr>
            <a:xfrm flipV="1">
              <a:off x="1354156" y="3149865"/>
              <a:ext cx="0" cy="1021680"/>
            </a:xfrm>
            <a:prstGeom prst="line">
              <a:avLst/>
            </a:prstGeom>
            <a:noFill/>
            <a:ln w="15875" cap="flat" cmpd="sng" algn="ctr">
              <a:solidFill>
                <a:srgbClr val="808080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53" name="Straight Connector 394">
              <a:extLst>
                <a:ext uri="{FF2B5EF4-FFF2-40B4-BE49-F238E27FC236}">
                  <a16:creationId xmlns:a16="http://schemas.microsoft.com/office/drawing/2014/main" id="{8DEBE21B-60F2-4764-9CAC-EA458CDB8A8F}"/>
                </a:ext>
              </a:extLst>
            </p:cNvPr>
            <p:cNvCxnSpPr/>
            <p:nvPr/>
          </p:nvCxnSpPr>
          <p:spPr>
            <a:xfrm flipV="1">
              <a:off x="4516279" y="2763089"/>
              <a:ext cx="0" cy="1153354"/>
            </a:xfrm>
            <a:prstGeom prst="line">
              <a:avLst/>
            </a:prstGeom>
            <a:noFill/>
            <a:ln w="15875" cap="flat" cmpd="sng" algn="ctr">
              <a:solidFill>
                <a:srgbClr val="808080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54" name="Straight Connector 395">
              <a:extLst>
                <a:ext uri="{FF2B5EF4-FFF2-40B4-BE49-F238E27FC236}">
                  <a16:creationId xmlns:a16="http://schemas.microsoft.com/office/drawing/2014/main" id="{FCFEC17E-6C32-4B4F-BD1E-D9800ACC67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4960" y="3162211"/>
              <a:ext cx="0" cy="1546757"/>
            </a:xfrm>
            <a:prstGeom prst="line">
              <a:avLst/>
            </a:prstGeom>
            <a:noFill/>
            <a:ln w="15875" cap="flat" cmpd="sng" algn="ctr">
              <a:solidFill>
                <a:srgbClr val="808080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55" name="Straight Connector 396">
              <a:extLst>
                <a:ext uri="{FF2B5EF4-FFF2-40B4-BE49-F238E27FC236}">
                  <a16:creationId xmlns:a16="http://schemas.microsoft.com/office/drawing/2014/main" id="{9A343619-B1A0-4DA7-AF98-7D077B8BF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5204" y="3690855"/>
              <a:ext cx="0" cy="339357"/>
            </a:xfrm>
            <a:prstGeom prst="line">
              <a:avLst/>
            </a:prstGeom>
            <a:noFill/>
            <a:ln w="15875" cap="flat" cmpd="sng" algn="ctr">
              <a:solidFill>
                <a:srgbClr val="808080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56" name="Group 423">
              <a:extLst>
                <a:ext uri="{FF2B5EF4-FFF2-40B4-BE49-F238E27FC236}">
                  <a16:creationId xmlns:a16="http://schemas.microsoft.com/office/drawing/2014/main" id="{6A53AD77-2D6C-4418-9744-636EE22F884A}"/>
                </a:ext>
              </a:extLst>
            </p:cNvPr>
            <p:cNvGrpSpPr/>
            <p:nvPr/>
          </p:nvGrpSpPr>
          <p:grpSpPr>
            <a:xfrm flipH="1">
              <a:off x="7843524" y="4275759"/>
              <a:ext cx="163378" cy="453623"/>
              <a:chOff x="5505537" y="930389"/>
              <a:chExt cx="333375" cy="788988"/>
            </a:xfrm>
            <a:solidFill>
              <a:srgbClr val="CAC5B8"/>
            </a:solidFill>
          </p:grpSpPr>
          <p:sp>
            <p:nvSpPr>
              <p:cNvPr id="60" name="Oval 27">
                <a:extLst>
                  <a:ext uri="{FF2B5EF4-FFF2-40B4-BE49-F238E27FC236}">
                    <a16:creationId xmlns:a16="http://schemas.microsoft.com/office/drawing/2014/main" id="{B8F97BE9-58F6-404A-BB7C-1EA5FF4F1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373" y="930389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FDE307CC-145A-4580-BA43-D13329B02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537" y="1084378"/>
                <a:ext cx="333375" cy="634999"/>
              </a:xfrm>
              <a:custGeom>
                <a:avLst/>
                <a:gdLst>
                  <a:gd name="T0" fmla="*/ 87 w 87"/>
                  <a:gd name="T1" fmla="*/ 24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4 h 168"/>
                  <a:gd name="T12" fmla="*/ 0 w 87"/>
                  <a:gd name="T13" fmla="*/ 24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4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4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4 h 168"/>
                  <a:gd name="T68" fmla="*/ 87 w 87"/>
                  <a:gd name="T6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168">
                    <a:moveTo>
                      <a:pt x="87" y="24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7" name="Group 426">
              <a:extLst>
                <a:ext uri="{FF2B5EF4-FFF2-40B4-BE49-F238E27FC236}">
                  <a16:creationId xmlns:a16="http://schemas.microsoft.com/office/drawing/2014/main" id="{4A83D3CB-C637-4BEC-A4BC-CCCEE5FA71D5}"/>
                </a:ext>
              </a:extLst>
            </p:cNvPr>
            <p:cNvGrpSpPr/>
            <p:nvPr/>
          </p:nvGrpSpPr>
          <p:grpSpPr>
            <a:xfrm>
              <a:off x="7658974" y="4255344"/>
              <a:ext cx="178599" cy="450159"/>
              <a:chOff x="5670652" y="1738427"/>
              <a:chExt cx="363539" cy="781050"/>
            </a:xfrm>
            <a:solidFill>
              <a:schemeClr val="accent1"/>
            </a:solidFill>
          </p:grpSpPr>
          <p:sp>
            <p:nvSpPr>
              <p:cNvPr id="58" name="Oval 25">
                <a:extLst>
                  <a:ext uri="{FF2B5EF4-FFF2-40B4-BE49-F238E27FC236}">
                    <a16:creationId xmlns:a16="http://schemas.microsoft.com/office/drawing/2014/main" id="{BB4CDE72-B3C9-4B56-8204-F21799DDA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760" y="1738427"/>
                <a:ext cx="141288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6">
                <a:extLst>
                  <a:ext uri="{FF2B5EF4-FFF2-40B4-BE49-F238E27FC236}">
                    <a16:creationId xmlns:a16="http://schemas.microsoft.com/office/drawing/2014/main" id="{CDD5CC60-C4F1-4AE3-9106-F18B5BE93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52" y="1889240"/>
                <a:ext cx="363539" cy="630237"/>
              </a:xfrm>
              <a:custGeom>
                <a:avLst/>
                <a:gdLst>
                  <a:gd name="T0" fmla="*/ 94 w 95"/>
                  <a:gd name="T1" fmla="*/ 64 h 167"/>
                  <a:gd name="T2" fmla="*/ 80 w 95"/>
                  <a:gd name="T3" fmla="*/ 19 h 167"/>
                  <a:gd name="T4" fmla="*/ 79 w 95"/>
                  <a:gd name="T5" fmla="*/ 18 h 167"/>
                  <a:gd name="T6" fmla="*/ 56 w 95"/>
                  <a:gd name="T7" fmla="*/ 0 h 167"/>
                  <a:gd name="T8" fmla="*/ 49 w 95"/>
                  <a:gd name="T9" fmla="*/ 0 h 167"/>
                  <a:gd name="T10" fmla="*/ 46 w 95"/>
                  <a:gd name="T11" fmla="*/ 0 h 167"/>
                  <a:gd name="T12" fmla="*/ 39 w 95"/>
                  <a:gd name="T13" fmla="*/ 0 h 167"/>
                  <a:gd name="T14" fmla="*/ 16 w 95"/>
                  <a:gd name="T15" fmla="*/ 18 h 167"/>
                  <a:gd name="T16" fmla="*/ 15 w 95"/>
                  <a:gd name="T17" fmla="*/ 19 h 167"/>
                  <a:gd name="T18" fmla="*/ 1 w 95"/>
                  <a:gd name="T19" fmla="*/ 64 h 167"/>
                  <a:gd name="T20" fmla="*/ 5 w 95"/>
                  <a:gd name="T21" fmla="*/ 73 h 167"/>
                  <a:gd name="T22" fmla="*/ 15 w 95"/>
                  <a:gd name="T23" fmla="*/ 69 h 167"/>
                  <a:gd name="T24" fmla="*/ 28 w 95"/>
                  <a:gd name="T25" fmla="*/ 25 h 167"/>
                  <a:gd name="T26" fmla="*/ 32 w 95"/>
                  <a:gd name="T27" fmla="*/ 25 h 167"/>
                  <a:gd name="T28" fmla="*/ 8 w 95"/>
                  <a:gd name="T29" fmla="*/ 100 h 167"/>
                  <a:gd name="T30" fmla="*/ 27 w 95"/>
                  <a:gd name="T31" fmla="*/ 100 h 167"/>
                  <a:gd name="T32" fmla="*/ 27 w 95"/>
                  <a:gd name="T33" fmla="*/ 158 h 167"/>
                  <a:gd name="T34" fmla="*/ 36 w 95"/>
                  <a:gd name="T35" fmla="*/ 167 h 167"/>
                  <a:gd name="T36" fmla="*/ 44 w 95"/>
                  <a:gd name="T37" fmla="*/ 158 h 167"/>
                  <a:gd name="T38" fmla="*/ 44 w 95"/>
                  <a:gd name="T39" fmla="*/ 100 h 167"/>
                  <a:gd name="T40" fmla="*/ 51 w 95"/>
                  <a:gd name="T41" fmla="*/ 100 h 167"/>
                  <a:gd name="T42" fmla="*/ 51 w 95"/>
                  <a:gd name="T43" fmla="*/ 158 h 167"/>
                  <a:gd name="T44" fmla="*/ 59 w 95"/>
                  <a:gd name="T45" fmla="*/ 167 h 167"/>
                  <a:gd name="T46" fmla="*/ 68 w 95"/>
                  <a:gd name="T47" fmla="*/ 158 h 167"/>
                  <a:gd name="T48" fmla="*/ 68 w 95"/>
                  <a:gd name="T49" fmla="*/ 100 h 167"/>
                  <a:gd name="T50" fmla="*/ 87 w 95"/>
                  <a:gd name="T51" fmla="*/ 100 h 167"/>
                  <a:gd name="T52" fmla="*/ 63 w 95"/>
                  <a:gd name="T53" fmla="*/ 25 h 167"/>
                  <a:gd name="T54" fmla="*/ 67 w 95"/>
                  <a:gd name="T55" fmla="*/ 25 h 167"/>
                  <a:gd name="T56" fmla="*/ 80 w 95"/>
                  <a:gd name="T57" fmla="*/ 69 h 167"/>
                  <a:gd name="T58" fmla="*/ 90 w 95"/>
                  <a:gd name="T59" fmla="*/ 73 h 167"/>
                  <a:gd name="T60" fmla="*/ 94 w 95"/>
                  <a:gd name="T61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67">
                    <a:moveTo>
                      <a:pt x="94" y="64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79" y="18"/>
                      <a:pt x="79" y="18"/>
                    </a:cubicBezTo>
                    <a:cubicBezTo>
                      <a:pt x="74" y="4"/>
                      <a:pt x="61" y="0"/>
                      <a:pt x="56" y="0"/>
                    </a:cubicBezTo>
                    <a:cubicBezTo>
                      <a:pt x="52" y="0"/>
                      <a:pt x="53" y="0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  <a:cubicBezTo>
                      <a:pt x="42" y="0"/>
                      <a:pt x="43" y="0"/>
                      <a:pt x="39" y="0"/>
                    </a:cubicBezTo>
                    <a:cubicBezTo>
                      <a:pt x="34" y="0"/>
                      <a:pt x="21" y="4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8"/>
                      <a:pt x="2" y="72"/>
                      <a:pt x="5" y="73"/>
                    </a:cubicBezTo>
                    <a:cubicBezTo>
                      <a:pt x="9" y="74"/>
                      <a:pt x="13" y="72"/>
                      <a:pt x="15" y="69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63"/>
                      <a:pt x="31" y="167"/>
                      <a:pt x="36" y="167"/>
                    </a:cubicBezTo>
                    <a:cubicBezTo>
                      <a:pt x="41" y="167"/>
                      <a:pt x="44" y="163"/>
                      <a:pt x="44" y="158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158"/>
                      <a:pt x="51" y="158"/>
                      <a:pt x="51" y="158"/>
                    </a:cubicBezTo>
                    <a:cubicBezTo>
                      <a:pt x="51" y="163"/>
                      <a:pt x="54" y="167"/>
                      <a:pt x="59" y="167"/>
                    </a:cubicBezTo>
                    <a:cubicBezTo>
                      <a:pt x="64" y="167"/>
                      <a:pt x="68" y="163"/>
                      <a:pt x="68" y="158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72"/>
                      <a:pt x="86" y="74"/>
                      <a:pt x="90" y="73"/>
                    </a:cubicBezTo>
                    <a:cubicBezTo>
                      <a:pt x="93" y="72"/>
                      <a:pt x="95" y="68"/>
                      <a:pt x="9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45" name="Groupe 344">
            <a:extLst>
              <a:ext uri="{FF2B5EF4-FFF2-40B4-BE49-F238E27FC236}">
                <a16:creationId xmlns:a16="http://schemas.microsoft.com/office/drawing/2014/main" id="{D097079E-4E44-4A99-9C4F-31BB1AD911B4}"/>
              </a:ext>
            </a:extLst>
          </p:cNvPr>
          <p:cNvGrpSpPr/>
          <p:nvPr/>
        </p:nvGrpSpPr>
        <p:grpSpPr>
          <a:xfrm>
            <a:off x="6107649" y="98937"/>
            <a:ext cx="2425326" cy="4129188"/>
            <a:chOff x="6322372" y="307267"/>
            <a:chExt cx="2268882" cy="4624860"/>
          </a:xfrm>
        </p:grpSpPr>
        <p:sp>
          <p:nvSpPr>
            <p:cNvPr id="339" name="Rectangle à coins arrondis 184">
              <a:extLst>
                <a:ext uri="{FF2B5EF4-FFF2-40B4-BE49-F238E27FC236}">
                  <a16:creationId xmlns:a16="http://schemas.microsoft.com/office/drawing/2014/main" id="{18B3778A-A2B3-4F37-AD7F-7AEED287F41F}"/>
                </a:ext>
              </a:extLst>
            </p:cNvPr>
            <p:cNvSpPr/>
            <p:nvPr/>
          </p:nvSpPr>
          <p:spPr>
            <a:xfrm>
              <a:off x="6322372" y="481398"/>
              <a:ext cx="2268882" cy="4450729"/>
            </a:xfrm>
            <a:prstGeom prst="roundRect">
              <a:avLst>
                <a:gd name="adj" fmla="val 3553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0" name="ZoneTexte 339">
              <a:extLst>
                <a:ext uri="{FF2B5EF4-FFF2-40B4-BE49-F238E27FC236}">
                  <a16:creationId xmlns:a16="http://schemas.microsoft.com/office/drawing/2014/main" id="{95E86136-D4C5-4F11-9CFB-CE013847CF7F}"/>
                </a:ext>
              </a:extLst>
            </p:cNvPr>
            <p:cNvSpPr txBox="1"/>
            <p:nvPr/>
          </p:nvSpPr>
          <p:spPr>
            <a:xfrm>
              <a:off x="6564184" y="307267"/>
              <a:ext cx="1785255" cy="8947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/>
                <a:t>AFRIQUE</a:t>
              </a:r>
            </a:p>
          </p:txBody>
        </p:sp>
      </p:grpSp>
      <p:grpSp>
        <p:nvGrpSpPr>
          <p:cNvPr id="344" name="Groupe 343">
            <a:extLst>
              <a:ext uri="{FF2B5EF4-FFF2-40B4-BE49-F238E27FC236}">
                <a16:creationId xmlns:a16="http://schemas.microsoft.com/office/drawing/2014/main" id="{24FFA32E-C1E7-40C6-9937-FDD920D6943A}"/>
              </a:ext>
            </a:extLst>
          </p:cNvPr>
          <p:cNvGrpSpPr/>
          <p:nvPr/>
        </p:nvGrpSpPr>
        <p:grpSpPr>
          <a:xfrm>
            <a:off x="265107" y="98937"/>
            <a:ext cx="2981318" cy="4107580"/>
            <a:chOff x="4033658" y="307267"/>
            <a:chExt cx="2234158" cy="3446273"/>
          </a:xfrm>
        </p:grpSpPr>
        <p:sp>
          <p:nvSpPr>
            <p:cNvPr id="342" name="Rectangle à coins arrondis 192">
              <a:extLst>
                <a:ext uri="{FF2B5EF4-FFF2-40B4-BE49-F238E27FC236}">
                  <a16:creationId xmlns:a16="http://schemas.microsoft.com/office/drawing/2014/main" id="{034F030B-93BA-461B-9485-5C356ECB7737}"/>
                </a:ext>
              </a:extLst>
            </p:cNvPr>
            <p:cNvSpPr/>
            <p:nvPr/>
          </p:nvSpPr>
          <p:spPr>
            <a:xfrm>
              <a:off x="4033658" y="481398"/>
              <a:ext cx="2234158" cy="3272142"/>
            </a:xfrm>
            <a:prstGeom prst="roundRect">
              <a:avLst>
                <a:gd name="adj" fmla="val 3553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3" name="ZoneTexte 342">
              <a:extLst>
                <a:ext uri="{FF2B5EF4-FFF2-40B4-BE49-F238E27FC236}">
                  <a16:creationId xmlns:a16="http://schemas.microsoft.com/office/drawing/2014/main" id="{ABDB977D-8016-46A5-A9A5-B9CB4CFC9A2E}"/>
                </a:ext>
              </a:extLst>
            </p:cNvPr>
            <p:cNvSpPr txBox="1"/>
            <p:nvPr/>
          </p:nvSpPr>
          <p:spPr>
            <a:xfrm>
              <a:off x="4271771" y="307267"/>
              <a:ext cx="1757932" cy="3098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/>
                <a:t>AMERIQUE DU NORD</a:t>
              </a:r>
            </a:p>
          </p:txBody>
        </p:sp>
      </p:grpSp>
      <p:grpSp>
        <p:nvGrpSpPr>
          <p:cNvPr id="346" name="Groupe 345">
            <a:extLst>
              <a:ext uri="{FF2B5EF4-FFF2-40B4-BE49-F238E27FC236}">
                <a16:creationId xmlns:a16="http://schemas.microsoft.com/office/drawing/2014/main" id="{DB1132CA-6A2A-4F36-A1EE-E24843099833}"/>
              </a:ext>
            </a:extLst>
          </p:cNvPr>
          <p:cNvGrpSpPr/>
          <p:nvPr/>
        </p:nvGrpSpPr>
        <p:grpSpPr>
          <a:xfrm>
            <a:off x="8665657" y="98937"/>
            <a:ext cx="3360069" cy="4644558"/>
            <a:chOff x="6322372" y="307267"/>
            <a:chExt cx="2268882" cy="4624860"/>
          </a:xfrm>
        </p:grpSpPr>
        <p:sp>
          <p:nvSpPr>
            <p:cNvPr id="347" name="Rectangle à coins arrondis 184">
              <a:extLst>
                <a:ext uri="{FF2B5EF4-FFF2-40B4-BE49-F238E27FC236}">
                  <a16:creationId xmlns:a16="http://schemas.microsoft.com/office/drawing/2014/main" id="{D1021B61-F3F0-499D-A45E-ED21A09A102E}"/>
                </a:ext>
              </a:extLst>
            </p:cNvPr>
            <p:cNvSpPr/>
            <p:nvPr/>
          </p:nvSpPr>
          <p:spPr>
            <a:xfrm>
              <a:off x="6322372" y="481398"/>
              <a:ext cx="2268882" cy="4450729"/>
            </a:xfrm>
            <a:prstGeom prst="roundRect">
              <a:avLst>
                <a:gd name="adj" fmla="val 3553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8" name="ZoneTexte 347">
              <a:extLst>
                <a:ext uri="{FF2B5EF4-FFF2-40B4-BE49-F238E27FC236}">
                  <a16:creationId xmlns:a16="http://schemas.microsoft.com/office/drawing/2014/main" id="{376A3333-4EE5-4D0C-8B0C-2A03212DE6D2}"/>
                </a:ext>
              </a:extLst>
            </p:cNvPr>
            <p:cNvSpPr txBox="1"/>
            <p:nvPr/>
          </p:nvSpPr>
          <p:spPr>
            <a:xfrm>
              <a:off x="6564184" y="307267"/>
              <a:ext cx="1785255" cy="4836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/>
                <a:t>ASIE</a:t>
              </a:r>
            </a:p>
          </p:txBody>
        </p:sp>
      </p:grpSp>
      <p:grpSp>
        <p:nvGrpSpPr>
          <p:cNvPr id="349" name="Groupe 348">
            <a:extLst>
              <a:ext uri="{FF2B5EF4-FFF2-40B4-BE49-F238E27FC236}">
                <a16:creationId xmlns:a16="http://schemas.microsoft.com/office/drawing/2014/main" id="{73CBF95B-F00B-4078-BB60-1AB71B2EBFC1}"/>
              </a:ext>
            </a:extLst>
          </p:cNvPr>
          <p:cNvGrpSpPr/>
          <p:nvPr/>
        </p:nvGrpSpPr>
        <p:grpSpPr>
          <a:xfrm>
            <a:off x="3379107" y="98937"/>
            <a:ext cx="2595860" cy="3721944"/>
            <a:chOff x="4033658" y="307267"/>
            <a:chExt cx="2234158" cy="3446273"/>
          </a:xfrm>
        </p:grpSpPr>
        <p:sp>
          <p:nvSpPr>
            <p:cNvPr id="350" name="Rectangle à coins arrondis 192">
              <a:extLst>
                <a:ext uri="{FF2B5EF4-FFF2-40B4-BE49-F238E27FC236}">
                  <a16:creationId xmlns:a16="http://schemas.microsoft.com/office/drawing/2014/main" id="{A5C77113-7062-4BE6-B4DF-C0C743BEB468}"/>
                </a:ext>
              </a:extLst>
            </p:cNvPr>
            <p:cNvSpPr/>
            <p:nvPr/>
          </p:nvSpPr>
          <p:spPr>
            <a:xfrm>
              <a:off x="4033658" y="481398"/>
              <a:ext cx="2234158" cy="3272142"/>
            </a:xfrm>
            <a:prstGeom prst="roundRect">
              <a:avLst>
                <a:gd name="adj" fmla="val 3553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1" name="ZoneTexte 350">
              <a:extLst>
                <a:ext uri="{FF2B5EF4-FFF2-40B4-BE49-F238E27FC236}">
                  <a16:creationId xmlns:a16="http://schemas.microsoft.com/office/drawing/2014/main" id="{DAF6EC27-DDAB-440E-A3E7-87F1BC68F04B}"/>
                </a:ext>
              </a:extLst>
            </p:cNvPr>
            <p:cNvSpPr txBox="1"/>
            <p:nvPr/>
          </p:nvSpPr>
          <p:spPr>
            <a:xfrm>
              <a:off x="4271771" y="307267"/>
              <a:ext cx="1757932" cy="6311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/>
                <a:t>EUROPE</a:t>
              </a:r>
            </a:p>
          </p:txBody>
        </p:sp>
      </p:grpSp>
      <p:sp>
        <p:nvSpPr>
          <p:cNvPr id="352" name="ZoneTexte 351">
            <a:extLst>
              <a:ext uri="{FF2B5EF4-FFF2-40B4-BE49-F238E27FC236}">
                <a16:creationId xmlns:a16="http://schemas.microsoft.com/office/drawing/2014/main" id="{65457725-4721-4ED7-BAA9-8253BD73DFD7}"/>
              </a:ext>
            </a:extLst>
          </p:cNvPr>
          <p:cNvSpPr txBox="1"/>
          <p:nvPr/>
        </p:nvSpPr>
        <p:spPr>
          <a:xfrm>
            <a:off x="8742002" y="747662"/>
            <a:ext cx="285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Population: 1,371.1 M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GDP: 17 000$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Taux de pénétration smartphone : &gt;100%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Taux de pénétration carte bancaire: 328 %</a:t>
            </a:r>
          </a:p>
        </p:txBody>
      </p:sp>
      <p:sp>
        <p:nvSpPr>
          <p:cNvPr id="353" name="ZoneTexte 352">
            <a:extLst>
              <a:ext uri="{FF2B5EF4-FFF2-40B4-BE49-F238E27FC236}">
                <a16:creationId xmlns:a16="http://schemas.microsoft.com/office/drawing/2014/main" id="{BA296C27-C693-4BF7-B9DF-C59FB609E7F4}"/>
              </a:ext>
            </a:extLst>
          </p:cNvPr>
          <p:cNvSpPr txBox="1"/>
          <p:nvPr/>
        </p:nvSpPr>
        <p:spPr>
          <a:xfrm>
            <a:off x="8742002" y="444248"/>
            <a:ext cx="1783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/>
              <a:t>CHINE</a:t>
            </a:r>
          </a:p>
        </p:txBody>
      </p:sp>
      <p:sp>
        <p:nvSpPr>
          <p:cNvPr id="354" name="ZoneTexte 353">
            <a:extLst>
              <a:ext uri="{FF2B5EF4-FFF2-40B4-BE49-F238E27FC236}">
                <a16:creationId xmlns:a16="http://schemas.microsoft.com/office/drawing/2014/main" id="{A91464BB-0E6C-49CE-9CD5-DEFA4C78CC1E}"/>
              </a:ext>
            </a:extLst>
          </p:cNvPr>
          <p:cNvSpPr txBox="1"/>
          <p:nvPr/>
        </p:nvSpPr>
        <p:spPr>
          <a:xfrm>
            <a:off x="8742002" y="1389630"/>
            <a:ext cx="1783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/>
              <a:t>INDONESIE</a:t>
            </a:r>
          </a:p>
        </p:txBody>
      </p:sp>
      <p:sp>
        <p:nvSpPr>
          <p:cNvPr id="355" name="ZoneTexte 354">
            <a:extLst>
              <a:ext uri="{FF2B5EF4-FFF2-40B4-BE49-F238E27FC236}">
                <a16:creationId xmlns:a16="http://schemas.microsoft.com/office/drawing/2014/main" id="{7974A0A3-31C6-4818-BAC5-4D80C8594B07}"/>
              </a:ext>
            </a:extLst>
          </p:cNvPr>
          <p:cNvSpPr txBox="1"/>
          <p:nvPr/>
        </p:nvSpPr>
        <p:spPr>
          <a:xfrm>
            <a:off x="8742002" y="1693044"/>
            <a:ext cx="257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Population: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GDP:3 680$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Taux de connectivité: &gt;100%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Taux de pénétration carte bancaire: 50 %</a:t>
            </a:r>
          </a:p>
        </p:txBody>
      </p:sp>
      <p:sp>
        <p:nvSpPr>
          <p:cNvPr id="356" name="ZoneTexte 355">
            <a:extLst>
              <a:ext uri="{FF2B5EF4-FFF2-40B4-BE49-F238E27FC236}">
                <a16:creationId xmlns:a16="http://schemas.microsoft.com/office/drawing/2014/main" id="{876BB129-E7D4-4A43-9B40-707C12856A47}"/>
              </a:ext>
            </a:extLst>
          </p:cNvPr>
          <p:cNvSpPr txBox="1"/>
          <p:nvPr/>
        </p:nvSpPr>
        <p:spPr>
          <a:xfrm>
            <a:off x="8631376" y="3376626"/>
            <a:ext cx="3320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/>
              <a:t>Acteurs principaux:</a:t>
            </a:r>
          </a:p>
        </p:txBody>
      </p:sp>
      <p:grpSp>
        <p:nvGrpSpPr>
          <p:cNvPr id="370" name="Groupe 369">
            <a:extLst>
              <a:ext uri="{FF2B5EF4-FFF2-40B4-BE49-F238E27FC236}">
                <a16:creationId xmlns:a16="http://schemas.microsoft.com/office/drawing/2014/main" id="{44CADA4F-E42D-4CE0-AA77-731641DD348E}"/>
              </a:ext>
            </a:extLst>
          </p:cNvPr>
          <p:cNvGrpSpPr/>
          <p:nvPr/>
        </p:nvGrpSpPr>
        <p:grpSpPr>
          <a:xfrm>
            <a:off x="8659098" y="3860937"/>
            <a:ext cx="3264452" cy="833858"/>
            <a:chOff x="8659098" y="2860801"/>
            <a:chExt cx="3264452" cy="833858"/>
          </a:xfrm>
        </p:grpSpPr>
        <p:pic>
          <p:nvPicPr>
            <p:cNvPr id="357" name="Picture 2" descr="Ã©sultat de recherche d'images pour &quot;alipay png&quot;">
              <a:extLst>
                <a:ext uri="{FF2B5EF4-FFF2-40B4-BE49-F238E27FC236}">
                  <a16:creationId xmlns:a16="http://schemas.microsoft.com/office/drawing/2014/main" id="{8D561473-F59C-4AD6-A32F-8F025ECD1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098" y="2887255"/>
              <a:ext cx="870591" cy="25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" name="Picture 4" descr="Ã©sultat de recherche d'images pour &quot;wechat png&quot;">
              <a:extLst>
                <a:ext uri="{FF2B5EF4-FFF2-40B4-BE49-F238E27FC236}">
                  <a16:creationId xmlns:a16="http://schemas.microsoft.com/office/drawing/2014/main" id="{84262CB6-28E9-47EE-ADDE-0255B32C6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150" y="2893438"/>
              <a:ext cx="877001" cy="24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9" name="Picture 10" descr="Ã©sultat de recherche d'images pour &quot;doku wallet png&quot;">
              <a:extLst>
                <a:ext uri="{FF2B5EF4-FFF2-40B4-BE49-F238E27FC236}">
                  <a16:creationId xmlns:a16="http://schemas.microsoft.com/office/drawing/2014/main" id="{E1F6801B-47BA-4915-8E03-C90E27EFB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752" y="3387077"/>
              <a:ext cx="758333" cy="22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" name="Picture 14" descr="Ã©sultat de recherche d'images pour &quot;t cash png&quot;">
              <a:extLst>
                <a:ext uri="{FF2B5EF4-FFF2-40B4-BE49-F238E27FC236}">
                  <a16:creationId xmlns:a16="http://schemas.microsoft.com/office/drawing/2014/main" id="{C9A8922F-3A05-4CE6-9AAC-96631B8B8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1507" y="3366015"/>
              <a:ext cx="714806" cy="265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1" name="Picture 16" descr="Ã©sultat de recherche d'images pour &quot;maybank png&quot;">
              <a:extLst>
                <a:ext uri="{FF2B5EF4-FFF2-40B4-BE49-F238E27FC236}">
                  <a16:creationId xmlns:a16="http://schemas.microsoft.com/office/drawing/2014/main" id="{A1DC87A5-242F-4F15-BC14-8FF6C9A18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2939" y="2890102"/>
              <a:ext cx="770885" cy="249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2" name="Picture 18" descr="Ã©sultat de recherche d'images pour &quot;CIMB PAY png&quot;">
              <a:extLst>
                <a:ext uri="{FF2B5EF4-FFF2-40B4-BE49-F238E27FC236}">
                  <a16:creationId xmlns:a16="http://schemas.microsoft.com/office/drawing/2014/main" id="{E275691A-3DBB-491D-A26D-FAB73E519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5612" y="2860801"/>
              <a:ext cx="307867" cy="307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3" name="Picture 20" descr="Ã©sultat de recherche d'images pour &quot;apple pay png&quot;">
              <a:extLst>
                <a:ext uri="{FF2B5EF4-FFF2-40B4-BE49-F238E27FC236}">
                  <a16:creationId xmlns:a16="http://schemas.microsoft.com/office/drawing/2014/main" id="{613ACFC0-7D7C-4EC9-9BF7-EB33AF89E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2534" y="3369145"/>
              <a:ext cx="631016" cy="25881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" name="Picture 22" descr="Ã©sultat de recherche d'images pour &quot;android pay png&quot;">
              <a:extLst>
                <a:ext uri="{FF2B5EF4-FFF2-40B4-BE49-F238E27FC236}">
                  <a16:creationId xmlns:a16="http://schemas.microsoft.com/office/drawing/2014/main" id="{5CE780D6-8BD9-4D0C-AB6A-84F9C6A9A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170" y="3302446"/>
              <a:ext cx="392213" cy="392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5" name="ZoneTexte 364">
              <a:extLst>
                <a:ext uri="{FF2B5EF4-FFF2-40B4-BE49-F238E27FC236}">
                  <a16:creationId xmlns:a16="http://schemas.microsoft.com/office/drawing/2014/main" id="{D1744DD0-B11B-476E-BA5B-6BC1E51DAFEF}"/>
                </a:ext>
              </a:extLst>
            </p:cNvPr>
            <p:cNvSpPr txBox="1"/>
            <p:nvPr/>
          </p:nvSpPr>
          <p:spPr>
            <a:xfrm>
              <a:off x="10214735" y="3329275"/>
              <a:ext cx="6487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/>
                <a:t>OSAIFU</a:t>
              </a:r>
            </a:p>
            <a:p>
              <a:pPr algn="ctr"/>
              <a:r>
                <a:rPr lang="fr-FR" sz="800"/>
                <a:t>KEITAY</a:t>
              </a:r>
            </a:p>
          </p:txBody>
        </p:sp>
      </p:grpSp>
      <p:pic>
        <p:nvPicPr>
          <p:cNvPr id="366" name="Image 365">
            <a:extLst>
              <a:ext uri="{FF2B5EF4-FFF2-40B4-BE49-F238E27FC236}">
                <a16:creationId xmlns:a16="http://schemas.microsoft.com/office/drawing/2014/main" id="{27A8E691-8A3D-4332-B114-1947C64837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21" y="1731486"/>
            <a:ext cx="2409516" cy="2488517"/>
          </a:xfrm>
          <a:prstGeom prst="rect">
            <a:avLst/>
          </a:prstGeom>
        </p:spPr>
      </p:pic>
      <p:sp>
        <p:nvSpPr>
          <p:cNvPr id="367" name="ZoneTexte 366">
            <a:extLst>
              <a:ext uri="{FF2B5EF4-FFF2-40B4-BE49-F238E27FC236}">
                <a16:creationId xmlns:a16="http://schemas.microsoft.com/office/drawing/2014/main" id="{E8DF4065-4DD3-4E77-84DB-9578264A940C}"/>
              </a:ext>
            </a:extLst>
          </p:cNvPr>
          <p:cNvSpPr txBox="1"/>
          <p:nvPr/>
        </p:nvSpPr>
        <p:spPr>
          <a:xfrm>
            <a:off x="6115714" y="464188"/>
            <a:ext cx="2423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Population: 1,216 milliard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GDP: 3 513$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Taux de pénétration smartphone : 55 % </a:t>
            </a:r>
            <a:r>
              <a:rPr lang="fr-FR" sz="600"/>
              <a:t>(2020)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Taux de pénétration carte bancaire: &gt; 70 %</a:t>
            </a:r>
          </a:p>
        </p:txBody>
      </p:sp>
      <p:sp>
        <p:nvSpPr>
          <p:cNvPr id="368" name="ZoneTexte 367">
            <a:extLst>
              <a:ext uri="{FF2B5EF4-FFF2-40B4-BE49-F238E27FC236}">
                <a16:creationId xmlns:a16="http://schemas.microsoft.com/office/drawing/2014/main" id="{4BA12489-468D-4A4A-9FC2-67B790A0ECE8}"/>
              </a:ext>
            </a:extLst>
          </p:cNvPr>
          <p:cNvSpPr txBox="1"/>
          <p:nvPr/>
        </p:nvSpPr>
        <p:spPr>
          <a:xfrm>
            <a:off x="6096000" y="1430223"/>
            <a:ext cx="2446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/>
              <a:t>Acteurs principaux:</a:t>
            </a:r>
          </a:p>
        </p:txBody>
      </p:sp>
      <p:sp>
        <p:nvSpPr>
          <p:cNvPr id="371" name="ZoneTexte 370">
            <a:extLst>
              <a:ext uri="{FF2B5EF4-FFF2-40B4-BE49-F238E27FC236}">
                <a16:creationId xmlns:a16="http://schemas.microsoft.com/office/drawing/2014/main" id="{F127A770-3F08-4C7C-930E-E8145CC90AD5}"/>
              </a:ext>
            </a:extLst>
          </p:cNvPr>
          <p:cNvSpPr txBox="1"/>
          <p:nvPr/>
        </p:nvSpPr>
        <p:spPr>
          <a:xfrm>
            <a:off x="8742002" y="2335012"/>
            <a:ext cx="1783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/>
              <a:t>INDE</a:t>
            </a:r>
          </a:p>
        </p:txBody>
      </p:sp>
      <p:sp>
        <p:nvSpPr>
          <p:cNvPr id="372" name="ZoneTexte 371">
            <a:extLst>
              <a:ext uri="{FF2B5EF4-FFF2-40B4-BE49-F238E27FC236}">
                <a16:creationId xmlns:a16="http://schemas.microsoft.com/office/drawing/2014/main" id="{A1FA5F6F-2B49-4150-9E5B-BC2FF32CDE9F}"/>
              </a:ext>
            </a:extLst>
          </p:cNvPr>
          <p:cNvSpPr txBox="1"/>
          <p:nvPr/>
        </p:nvSpPr>
        <p:spPr>
          <a:xfrm>
            <a:off x="8742002" y="2638424"/>
            <a:ext cx="257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Population: 1,324 milliard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GDP: 4 000$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Taux de pénétration smartphone: 21%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Taux de pénétration carte bancaire: 68 %</a:t>
            </a:r>
          </a:p>
        </p:txBody>
      </p:sp>
      <p:pic>
        <p:nvPicPr>
          <p:cNvPr id="375" name="Picture 6" descr="Ã©sultat de recherche d'images pour &quot;paytm png&quot;">
            <a:extLst>
              <a:ext uri="{FF2B5EF4-FFF2-40B4-BE49-F238E27FC236}">
                <a16:creationId xmlns:a16="http://schemas.microsoft.com/office/drawing/2014/main" id="{C1FC89E9-330D-4DCC-92AA-54A46F65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25" y="3539817"/>
            <a:ext cx="802100" cy="2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Picture 8" descr="Ã©sultat de recherche d'images pour &quot;mobikwik png&quot;">
            <a:extLst>
              <a:ext uri="{FF2B5EF4-FFF2-40B4-BE49-F238E27FC236}">
                <a16:creationId xmlns:a16="http://schemas.microsoft.com/office/drawing/2014/main" id="{946E9F6F-BE65-4379-A5F1-2FAF8C85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67" y="3515343"/>
            <a:ext cx="919480" cy="2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" name="ZoneTexte 379">
            <a:extLst>
              <a:ext uri="{FF2B5EF4-FFF2-40B4-BE49-F238E27FC236}">
                <a16:creationId xmlns:a16="http://schemas.microsoft.com/office/drawing/2014/main" id="{68CDC937-55A7-4259-A789-C2EBEEBD696D}"/>
              </a:ext>
            </a:extLst>
          </p:cNvPr>
          <p:cNvSpPr txBox="1"/>
          <p:nvPr/>
        </p:nvSpPr>
        <p:spPr>
          <a:xfrm>
            <a:off x="3417699" y="480349"/>
            <a:ext cx="285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Population: 741,4 millions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GDP: 34 341$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Taux de connectivité: 100%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Taux de pénétration carte bancaire: 100% </a:t>
            </a:r>
          </a:p>
        </p:txBody>
      </p:sp>
      <p:sp>
        <p:nvSpPr>
          <p:cNvPr id="381" name="ZoneTexte 380">
            <a:extLst>
              <a:ext uri="{FF2B5EF4-FFF2-40B4-BE49-F238E27FC236}">
                <a16:creationId xmlns:a16="http://schemas.microsoft.com/office/drawing/2014/main" id="{CD82ADA6-70E2-4BB7-9711-22975C4F2D22}"/>
              </a:ext>
            </a:extLst>
          </p:cNvPr>
          <p:cNvSpPr txBox="1"/>
          <p:nvPr/>
        </p:nvSpPr>
        <p:spPr>
          <a:xfrm>
            <a:off x="326247" y="496078"/>
            <a:ext cx="285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Population: 579 millions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GDP: 25 263$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Taux de connectivité:  100%</a:t>
            </a:r>
          </a:p>
          <a:p>
            <a:pPr marL="171450" indent="-171450">
              <a:buFont typeface="Symbol" panose="05050102010706020507" pitchFamily="18" charset="2"/>
              <a:buChar char="/"/>
            </a:pPr>
            <a:r>
              <a:rPr lang="fr-FR" sz="1000"/>
              <a:t>Taux de pénétration carte bancaire: &gt; 100%</a:t>
            </a:r>
          </a:p>
        </p:txBody>
      </p:sp>
      <p:sp>
        <p:nvSpPr>
          <p:cNvPr id="382" name="ZoneTexte 381">
            <a:extLst>
              <a:ext uri="{FF2B5EF4-FFF2-40B4-BE49-F238E27FC236}">
                <a16:creationId xmlns:a16="http://schemas.microsoft.com/office/drawing/2014/main" id="{7DA21158-BF5D-4FD1-8BB3-73EE2A7B99D6}"/>
              </a:ext>
            </a:extLst>
          </p:cNvPr>
          <p:cNvSpPr txBox="1"/>
          <p:nvPr/>
        </p:nvSpPr>
        <p:spPr>
          <a:xfrm>
            <a:off x="3467116" y="1314531"/>
            <a:ext cx="2446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/>
              <a:t>Acteurs principaux:</a:t>
            </a:r>
          </a:p>
        </p:txBody>
      </p:sp>
      <p:sp>
        <p:nvSpPr>
          <p:cNvPr id="383" name="ZoneTexte 382">
            <a:extLst>
              <a:ext uri="{FF2B5EF4-FFF2-40B4-BE49-F238E27FC236}">
                <a16:creationId xmlns:a16="http://schemas.microsoft.com/office/drawing/2014/main" id="{07616FBB-AFCD-41DE-B13E-1C1944E592A3}"/>
              </a:ext>
            </a:extLst>
          </p:cNvPr>
          <p:cNvSpPr txBox="1"/>
          <p:nvPr/>
        </p:nvSpPr>
        <p:spPr>
          <a:xfrm>
            <a:off x="538494" y="1353420"/>
            <a:ext cx="2446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/>
              <a:t>Acteurs principaux:</a:t>
            </a:r>
          </a:p>
        </p:txBody>
      </p:sp>
      <p:pic>
        <p:nvPicPr>
          <p:cNvPr id="4098" name="Picture 2" descr="RÃ©sultat de recherche d'images pour &quot;western union logo png&quot;">
            <a:extLst>
              <a:ext uri="{FF2B5EF4-FFF2-40B4-BE49-F238E27FC236}">
                <a16:creationId xmlns:a16="http://schemas.microsoft.com/office/drawing/2014/main" id="{CBB98DD8-745F-41D2-BEA0-64009F6C3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7" y="1673907"/>
            <a:ext cx="876264" cy="19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" name="AutoShape 4" descr="RÃ©sultat de recherche d'images pour &quot;euro net logo png&quot;">
            <a:extLst>
              <a:ext uri="{FF2B5EF4-FFF2-40B4-BE49-F238E27FC236}">
                <a16:creationId xmlns:a16="http://schemas.microsoft.com/office/drawing/2014/main" id="{32706A54-6156-4F7C-8DAA-2A700F98CC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2" name="Picture 6" descr="RÃ©sultat de recherche d'images pour &quot;euro net logo png&quot;">
            <a:extLst>
              <a:ext uri="{FF2B5EF4-FFF2-40B4-BE49-F238E27FC236}">
                <a16:creationId xmlns:a16="http://schemas.microsoft.com/office/drawing/2014/main" id="{D4A362EB-02AF-4AC8-BC6B-0A79F7B5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2" y="2014087"/>
            <a:ext cx="582213" cy="3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Ã©sultat de recherche d'images pour &quot;money gram logo png&quot;">
            <a:extLst>
              <a:ext uri="{FF2B5EF4-FFF2-40B4-BE49-F238E27FC236}">
                <a16:creationId xmlns:a16="http://schemas.microsoft.com/office/drawing/2014/main" id="{1B38AC9C-F07F-4B4D-A9FF-98E10E08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3" y="2508652"/>
            <a:ext cx="547190" cy="3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Ã©sultat de recherche d'images pour &quot;simba pay logo png&quot;">
            <a:extLst>
              <a:ext uri="{FF2B5EF4-FFF2-40B4-BE49-F238E27FC236}">
                <a16:creationId xmlns:a16="http://schemas.microsoft.com/office/drawing/2014/main" id="{E1055BDA-71A1-40F2-909E-4ABCB3A6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0" y="3036364"/>
            <a:ext cx="869828" cy="29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Ã©sultat de recherche d'images pour &quot;transferwise logo png&quot;">
            <a:extLst>
              <a:ext uri="{FF2B5EF4-FFF2-40B4-BE49-F238E27FC236}">
                <a16:creationId xmlns:a16="http://schemas.microsoft.com/office/drawing/2014/main" id="{292ECFBD-B0AD-48D8-BCC2-13604074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05" y="1672909"/>
            <a:ext cx="805961" cy="3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Ã©sultat de recherche d'images pour &quot;zipzap logo png&quot;">
            <a:extLst>
              <a:ext uri="{FF2B5EF4-FFF2-40B4-BE49-F238E27FC236}">
                <a16:creationId xmlns:a16="http://schemas.microsoft.com/office/drawing/2014/main" id="{6834FB24-DD06-45AB-811E-8BF78319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4" y="2286186"/>
            <a:ext cx="1321545" cy="13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" name="Picture 20" descr="Ã©sultat de recherche d'images pour &quot;apple pay png&quot;">
            <a:extLst>
              <a:ext uri="{FF2B5EF4-FFF2-40B4-BE49-F238E27FC236}">
                <a16:creationId xmlns:a16="http://schemas.microsoft.com/office/drawing/2014/main" id="{CBAFB5DE-3D4B-44F6-AA23-B8BBBF4A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52" y="2295454"/>
            <a:ext cx="743921" cy="3051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" name="Picture 22" descr="Ã©sultat de recherche d'images pour &quot;android pay png&quot;">
            <a:extLst>
              <a:ext uri="{FF2B5EF4-FFF2-40B4-BE49-F238E27FC236}">
                <a16:creationId xmlns:a16="http://schemas.microsoft.com/office/drawing/2014/main" id="{C4AA437F-3159-4658-92EB-CCA548E86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3" y="3480941"/>
            <a:ext cx="576717" cy="5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" name="Picture 20" descr="Ã©sultat de recherche d'images pour &quot;apple pay png&quot;">
            <a:extLst>
              <a:ext uri="{FF2B5EF4-FFF2-40B4-BE49-F238E27FC236}">
                <a16:creationId xmlns:a16="http://schemas.microsoft.com/office/drawing/2014/main" id="{4B55B659-814C-4D3F-B2FD-B7AF2E40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51" y="1772453"/>
            <a:ext cx="999452" cy="4099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Picture 22" descr="Ã©sultat de recherche d'images pour &quot;android pay png&quot;">
            <a:extLst>
              <a:ext uri="{FF2B5EF4-FFF2-40B4-BE49-F238E27FC236}">
                <a16:creationId xmlns:a16="http://schemas.microsoft.com/office/drawing/2014/main" id="{7EC5674B-83B4-4634-97AA-0B933191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54" y="1602989"/>
            <a:ext cx="576717" cy="5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" name="Picture 26" descr="RÃ©sultat de recherche d'images pour &quot;pumpkin logo&quot;">
            <a:extLst>
              <a:ext uri="{FF2B5EF4-FFF2-40B4-BE49-F238E27FC236}">
                <a16:creationId xmlns:a16="http://schemas.microsoft.com/office/drawing/2014/main" id="{B34AFBF3-47E5-4835-A6C0-B79426FF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34" y="2842455"/>
            <a:ext cx="1323003" cy="74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" name="Picture 24" descr="RÃ©sultat de recherche d'images pour &quot;lydia logo&quot;">
            <a:extLst>
              <a:ext uri="{FF2B5EF4-FFF2-40B4-BE49-F238E27FC236}">
                <a16:creationId xmlns:a16="http://schemas.microsoft.com/office/drawing/2014/main" id="{F9B55D26-5C12-421F-96D5-10F31705F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1" y="2433166"/>
            <a:ext cx="1426303" cy="4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Ã©sultat de recherche d'images pour &quot;paylib png&quot;">
            <a:extLst>
              <a:ext uri="{FF2B5EF4-FFF2-40B4-BE49-F238E27FC236}">
                <a16:creationId xmlns:a16="http://schemas.microsoft.com/office/drawing/2014/main" id="{B890B3E2-D54F-4A42-A4C5-26AD858E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49" y="2841781"/>
            <a:ext cx="1211977" cy="5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Leetchi&quot;">
            <a:extLst>
              <a:ext uri="{FF2B5EF4-FFF2-40B4-BE49-F238E27FC236}">
                <a16:creationId xmlns:a16="http://schemas.microsoft.com/office/drawing/2014/main" id="{BF867131-002A-41AB-AEDD-AB4AC73E4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08" y="2226187"/>
            <a:ext cx="779550" cy="4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Obvy png&quot;">
            <a:extLst>
              <a:ext uri="{FF2B5EF4-FFF2-40B4-BE49-F238E27FC236}">
                <a16:creationId xmlns:a16="http://schemas.microsoft.com/office/drawing/2014/main" id="{5D81E294-AAAC-49D0-8711-D98A10D6D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924298" cy="92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 de recherche d'images pour &quot;revolutpng&quot;">
            <a:extLst>
              <a:ext uri="{FF2B5EF4-FFF2-40B4-BE49-F238E27FC236}">
                <a16:creationId xmlns:a16="http://schemas.microsoft.com/office/drawing/2014/main" id="{25C2AB79-D01E-48FC-8F56-1CBE41C76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13" y="3413512"/>
            <a:ext cx="958578" cy="2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0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orld Decision Complexity" descr="Une image contenant chose&#10;&#10;Description générée avec un niveau de confiance élevé">
            <a:extLst>
              <a:ext uri="{FF2B5EF4-FFF2-40B4-BE49-F238E27FC236}">
                <a16:creationId xmlns:a16="http://schemas.microsoft.com/office/drawing/2014/main" id="{52FC9954-EA2C-432D-BFA0-88D2263AC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r="-71" b="33701"/>
          <a:stretch/>
        </p:blipFill>
        <p:spPr>
          <a:xfrm>
            <a:off x="9340" y="0"/>
            <a:ext cx="12192000" cy="4420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D44D0E-F6EC-46B8-926B-34C1F5BA4885}"/>
              </a:ext>
            </a:extLst>
          </p:cNvPr>
          <p:cNvSpPr/>
          <p:nvPr/>
        </p:nvSpPr>
        <p:spPr>
          <a:xfrm>
            <a:off x="0" y="0"/>
            <a:ext cx="12192000" cy="4419600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40C19792-8503-44BD-8DF8-D251C3A76ABD}"/>
              </a:ext>
            </a:extLst>
          </p:cNvPr>
          <p:cNvSpPr txBox="1">
            <a:spLocks/>
          </p:cNvSpPr>
          <p:nvPr/>
        </p:nvSpPr>
        <p:spPr>
          <a:xfrm>
            <a:off x="-76202" y="1327192"/>
            <a:ext cx="12475031" cy="33239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INNOVATIONS SANS IMPACT SUR LA CARTE BANCAIRE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1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F4160021-77A6-4937-92EC-71DA32B0A10B}"/>
              </a:ext>
            </a:extLst>
          </p:cNvPr>
          <p:cNvGrpSpPr/>
          <p:nvPr/>
        </p:nvGrpSpPr>
        <p:grpSpPr>
          <a:xfrm>
            <a:off x="285567" y="209938"/>
            <a:ext cx="11620866" cy="5650918"/>
            <a:chOff x="529729" y="413138"/>
            <a:chExt cx="11620866" cy="5650918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96917810-6146-4B40-979B-5C707F2567F6}"/>
                </a:ext>
              </a:extLst>
            </p:cNvPr>
            <p:cNvGrpSpPr/>
            <p:nvPr/>
          </p:nvGrpSpPr>
          <p:grpSpPr>
            <a:xfrm>
              <a:off x="529729" y="1821620"/>
              <a:ext cx="10777611" cy="4242436"/>
              <a:chOff x="529729" y="1135820"/>
              <a:chExt cx="10777611" cy="4242436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D91D5E84-A89F-468D-9812-A8962EE9FA75}"/>
                  </a:ext>
                </a:extLst>
              </p:cNvPr>
              <p:cNvGrpSpPr/>
              <p:nvPr/>
            </p:nvGrpSpPr>
            <p:grpSpPr>
              <a:xfrm>
                <a:off x="529729" y="1135820"/>
                <a:ext cx="10777611" cy="4242436"/>
                <a:chOff x="838201" y="1185504"/>
                <a:chExt cx="10777611" cy="4242436"/>
              </a:xfrm>
            </p:grpSpPr>
            <p:sp>
              <p:nvSpPr>
                <p:cNvPr id="6" name="Rounded Rectangle 13">
                  <a:extLst>
                    <a:ext uri="{FF2B5EF4-FFF2-40B4-BE49-F238E27FC236}">
                      <a16:creationId xmlns:a16="http://schemas.microsoft.com/office/drawing/2014/main" id="{869CA50F-12FD-4822-B8F9-026621835E17}"/>
                    </a:ext>
                  </a:extLst>
                </p:cNvPr>
                <p:cNvSpPr/>
                <p:nvPr/>
              </p:nvSpPr>
              <p:spPr>
                <a:xfrm>
                  <a:off x="2382912" y="1185504"/>
                  <a:ext cx="9232900" cy="137373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3327D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" name="Rounded Rectangle 13">
                  <a:extLst>
                    <a:ext uri="{FF2B5EF4-FFF2-40B4-BE49-F238E27FC236}">
                      <a16:creationId xmlns:a16="http://schemas.microsoft.com/office/drawing/2014/main" id="{FE1836D4-CB06-4BCE-821A-0DE11C82E8FD}"/>
                    </a:ext>
                  </a:extLst>
                </p:cNvPr>
                <p:cNvSpPr/>
                <p:nvPr/>
              </p:nvSpPr>
              <p:spPr>
                <a:xfrm>
                  <a:off x="2382912" y="2619855"/>
                  <a:ext cx="9232900" cy="137373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" name="Rounded Rectangle 13">
                  <a:extLst>
                    <a:ext uri="{FF2B5EF4-FFF2-40B4-BE49-F238E27FC236}">
                      <a16:creationId xmlns:a16="http://schemas.microsoft.com/office/drawing/2014/main" id="{394A0359-38F7-4D88-9F58-2AF88D777961}"/>
                    </a:ext>
                  </a:extLst>
                </p:cNvPr>
                <p:cNvSpPr/>
                <p:nvPr/>
              </p:nvSpPr>
              <p:spPr>
                <a:xfrm>
                  <a:off x="2382912" y="4054206"/>
                  <a:ext cx="9232900" cy="137373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4E4E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pic>
              <p:nvPicPr>
                <p:cNvPr id="4" name="Image 3" descr="Une image contenant chose&#10;&#10;Description générée avec un niveau de confiance élevé">
                  <a:extLst>
                    <a:ext uri="{FF2B5EF4-FFF2-40B4-BE49-F238E27FC236}">
                      <a16:creationId xmlns:a16="http://schemas.microsoft.com/office/drawing/2014/main" id="{DACE4533-A79C-4FEB-A723-D4C0B767EF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61" t="42" r="23949" b="42"/>
                <a:stretch>
                  <a:fillRect/>
                </a:stretch>
              </p:blipFill>
              <p:spPr>
                <a:xfrm>
                  <a:off x="838201" y="1185506"/>
                  <a:ext cx="4242434" cy="4242434"/>
                </a:xfrm>
                <a:custGeom>
                  <a:avLst/>
                  <a:gdLst>
                    <a:gd name="connsiteX0" fmla="*/ 2121217 w 4242434"/>
                    <a:gd name="connsiteY0" fmla="*/ 0 h 4242434"/>
                    <a:gd name="connsiteX1" fmla="*/ 4242434 w 4242434"/>
                    <a:gd name="connsiteY1" fmla="*/ 2121217 h 4242434"/>
                    <a:gd name="connsiteX2" fmla="*/ 2121217 w 4242434"/>
                    <a:gd name="connsiteY2" fmla="*/ 4242434 h 4242434"/>
                    <a:gd name="connsiteX3" fmla="*/ 0 w 4242434"/>
                    <a:gd name="connsiteY3" fmla="*/ 2121217 h 4242434"/>
                    <a:gd name="connsiteX4" fmla="*/ 2121217 w 4242434"/>
                    <a:gd name="connsiteY4" fmla="*/ 0 h 424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2434" h="4242434">
                      <a:moveTo>
                        <a:pt x="2121217" y="0"/>
                      </a:moveTo>
                      <a:cubicBezTo>
                        <a:pt x="3292733" y="0"/>
                        <a:pt x="4242434" y="949701"/>
                        <a:pt x="4242434" y="2121217"/>
                      </a:cubicBezTo>
                      <a:cubicBezTo>
                        <a:pt x="4242434" y="3292733"/>
                        <a:pt x="3292733" y="4242434"/>
                        <a:pt x="2121217" y="4242434"/>
                      </a:cubicBezTo>
                      <a:cubicBezTo>
                        <a:pt x="949701" y="4242434"/>
                        <a:pt x="0" y="3292733"/>
                        <a:pt x="0" y="2121217"/>
                      </a:cubicBezTo>
                      <a:cubicBezTo>
                        <a:pt x="0" y="949701"/>
                        <a:pt x="949701" y="0"/>
                        <a:pt x="2121217" y="0"/>
                      </a:cubicBezTo>
                      <a:close/>
                    </a:path>
                  </a:pathLst>
                </a:custGeom>
              </p:spPr>
            </p:pic>
            <p:sp>
              <p:nvSpPr>
                <p:cNvPr id="5" name="Ellipse 4">
                  <a:extLst>
                    <a:ext uri="{FF2B5EF4-FFF2-40B4-BE49-F238E27FC236}">
                      <a16:creationId xmlns:a16="http://schemas.microsoft.com/office/drawing/2014/main" id="{977139D5-7C06-499C-A351-7C750149CBAA}"/>
                    </a:ext>
                  </a:extLst>
                </p:cNvPr>
                <p:cNvSpPr/>
                <p:nvPr/>
              </p:nvSpPr>
              <p:spPr>
                <a:xfrm>
                  <a:off x="838201" y="1185506"/>
                  <a:ext cx="4242434" cy="4242433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  <a:alpha val="5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6D579F-C2AE-460A-9C88-5560884D0720}"/>
                  </a:ext>
                </a:extLst>
              </p:cNvPr>
              <p:cNvSpPr/>
              <p:nvPr/>
            </p:nvSpPr>
            <p:spPr>
              <a:xfrm>
                <a:off x="4714314" y="1135820"/>
                <a:ext cx="6345716" cy="1360589"/>
              </a:xfrm>
              <a:prstGeom prst="rect">
                <a:avLst/>
              </a:prstGeom>
              <a:noFill/>
            </p:spPr>
            <p:txBody>
              <a:bodyPr wrap="square" lIns="108000" tIns="36000" rIns="108000" bIns="36000" anchor="ctr">
                <a:noAutofit/>
              </a:bodyPr>
              <a:lstStyle/>
              <a:p>
                <a:pPr lvl="0">
                  <a:defRPr/>
                </a:pPr>
                <a:r>
                  <a:rPr lang="en-GB" sz="2400" kern="0">
                    <a:solidFill>
                      <a:schemeClr val="bg1"/>
                    </a:solidFill>
                  </a:rPr>
                  <a:t>UNE PRESENCE GLOBALISÉE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F9E433-F530-4CBE-9759-5A61667F9032}"/>
                  </a:ext>
                </a:extLst>
              </p:cNvPr>
              <p:cNvSpPr/>
              <p:nvPr/>
            </p:nvSpPr>
            <p:spPr>
              <a:xfrm>
                <a:off x="4714314" y="2570170"/>
                <a:ext cx="6345716" cy="1373733"/>
              </a:xfrm>
              <a:prstGeom prst="rect">
                <a:avLst/>
              </a:prstGeom>
              <a:noFill/>
            </p:spPr>
            <p:txBody>
              <a:bodyPr wrap="square" lIns="108000" tIns="36000" rIns="108000" bIns="36000" anchor="ctr">
                <a:noAutofit/>
              </a:bodyPr>
              <a:lstStyle/>
              <a:p>
                <a:pPr lvl="0">
                  <a:defRPr/>
                </a:pPr>
                <a:r>
                  <a:rPr lang="en-GB" sz="2400" kern="0">
                    <a:solidFill>
                      <a:schemeClr val="bg1"/>
                    </a:solidFill>
                  </a:rPr>
                  <a:t>UNE UTILISATION SÉCURISÉE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3E1E5D-B14C-4DF2-AE18-D4BD18D6D129}"/>
                  </a:ext>
                </a:extLst>
              </p:cNvPr>
              <p:cNvSpPr/>
              <p:nvPr/>
            </p:nvSpPr>
            <p:spPr>
              <a:xfrm>
                <a:off x="4714314" y="4004521"/>
                <a:ext cx="6345716" cy="1373733"/>
              </a:xfrm>
              <a:prstGeom prst="rect">
                <a:avLst/>
              </a:prstGeom>
              <a:noFill/>
            </p:spPr>
            <p:txBody>
              <a:bodyPr wrap="square" lIns="108000" tIns="36000" rIns="108000" bIns="36000" anchor="ctr">
                <a:noAutofit/>
              </a:bodyPr>
              <a:lstStyle/>
              <a:p>
                <a:pPr lvl="0">
                  <a:defRPr/>
                </a:pPr>
                <a:r>
                  <a:rPr lang="en-GB" sz="2400" kern="0"/>
                  <a:t>UN MOYEN PLÉBISCITÉ PAR LES BANQUES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E6FA5F-BDAB-4BEA-A6CB-C66DBB04C1A2}"/>
                </a:ext>
              </a:extLst>
            </p:cNvPr>
            <p:cNvSpPr/>
            <p:nvPr/>
          </p:nvSpPr>
          <p:spPr>
            <a:xfrm>
              <a:off x="2003643" y="413138"/>
              <a:ext cx="10146952" cy="1360589"/>
            </a:xfrm>
            <a:prstGeom prst="rect">
              <a:avLst/>
            </a:prstGeom>
            <a:noFill/>
          </p:spPr>
          <p:txBody>
            <a:bodyPr wrap="square" lIns="108000" tIns="36000" rIns="108000" bIns="36000" anchor="ctr">
              <a:noAutofit/>
            </a:bodyPr>
            <a:lstStyle/>
            <a:p>
              <a:pPr lvl="0">
                <a:defRPr/>
              </a:pPr>
              <a:r>
                <a:rPr lang="en-GB" sz="7200" b="1" kern="0" dirty="0">
                  <a:solidFill>
                    <a:srgbClr val="53327D"/>
                  </a:solidFill>
                </a:rPr>
                <a:t>3</a:t>
              </a:r>
              <a:r>
                <a:rPr lang="en-GB" sz="4400" b="1" kern="0" dirty="0">
                  <a:solidFill>
                    <a:srgbClr val="53327D"/>
                  </a:solidFill>
                </a:rPr>
                <a:t> RAISONS </a:t>
              </a:r>
            </a:p>
            <a:p>
              <a:pPr lvl="0">
                <a:defRPr/>
              </a:pPr>
              <a:r>
                <a:rPr lang="en-GB" sz="4400" b="1" kern="0" dirty="0">
                  <a:solidFill>
                    <a:srgbClr val="53327D"/>
                  </a:solidFill>
                </a:rPr>
                <a:t>AU PLEBISCITE DES CARTES BANCAIRES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19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A8711904-7A0E-4FE2-8F8D-5022E8C92DDF}"/>
              </a:ext>
            </a:extLst>
          </p:cNvPr>
          <p:cNvSpPr/>
          <p:nvPr/>
        </p:nvSpPr>
        <p:spPr>
          <a:xfrm rot="5400000">
            <a:off x="4692650" y="-1117600"/>
            <a:ext cx="2806700" cy="5041900"/>
          </a:xfrm>
          <a:prstGeom prst="homePlate">
            <a:avLst>
              <a:gd name="adj" fmla="val 20588"/>
            </a:avLst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415C43-2D3F-40B2-9E1D-3205EC646FD5}"/>
              </a:ext>
            </a:extLst>
          </p:cNvPr>
          <p:cNvSpPr txBox="1"/>
          <p:nvPr/>
        </p:nvSpPr>
        <p:spPr>
          <a:xfrm>
            <a:off x="3575050" y="279400"/>
            <a:ext cx="504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5332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DISPARITION INNEVITABLE </a:t>
            </a:r>
          </a:p>
          <a:p>
            <a:pPr algn="ctr"/>
            <a:r>
              <a:rPr lang="fr-FR" sz="4000" dirty="0">
                <a:solidFill>
                  <a:srgbClr val="5332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E952D2-4BAC-4F9A-859F-71661341E1CD}"/>
              </a:ext>
            </a:extLst>
          </p:cNvPr>
          <p:cNvSpPr txBox="1"/>
          <p:nvPr/>
        </p:nvSpPr>
        <p:spPr>
          <a:xfrm>
            <a:off x="2873375" y="2806700"/>
            <a:ext cx="6445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>
                <a:solidFill>
                  <a:srgbClr val="5332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innovations sources de disparition:</a:t>
            </a:r>
          </a:p>
        </p:txBody>
      </p:sp>
    </p:spTree>
    <p:extLst>
      <p:ext uri="{BB962C8B-B14F-4D97-AF65-F5344CB8AC3E}">
        <p14:creationId xmlns:p14="http://schemas.microsoft.com/office/powerpoint/2010/main" val="751351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0" name="Picture 26" descr="RÃ©sultat de recherche d'images pour &quot;pumpkin logo&quot;">
            <a:extLst>
              <a:ext uri="{FF2B5EF4-FFF2-40B4-BE49-F238E27FC236}">
                <a16:creationId xmlns:a16="http://schemas.microsoft.com/office/drawing/2014/main" id="{C2F21803-08D9-497C-AC55-32EE7253F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256" y="3948391"/>
            <a:ext cx="1323003" cy="74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1F26EE5A-28D4-4A4B-83F1-569E28C957A9}"/>
              </a:ext>
            </a:extLst>
          </p:cNvPr>
          <p:cNvGrpSpPr/>
          <p:nvPr/>
        </p:nvGrpSpPr>
        <p:grpSpPr>
          <a:xfrm>
            <a:off x="990600" y="342900"/>
            <a:ext cx="4940300" cy="4686300"/>
            <a:chOff x="1066800" y="342900"/>
            <a:chExt cx="4940300" cy="554990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B890C7A5-762E-4D6F-B04F-485F46363B6F}"/>
                </a:ext>
              </a:extLst>
            </p:cNvPr>
            <p:cNvSpPr/>
            <p:nvPr/>
          </p:nvSpPr>
          <p:spPr>
            <a:xfrm>
              <a:off x="1066800" y="698500"/>
              <a:ext cx="4940300" cy="519430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54283C-8F8F-4017-B626-F070A5112C7C}"/>
                </a:ext>
              </a:extLst>
            </p:cNvPr>
            <p:cNvSpPr/>
            <p:nvPr/>
          </p:nvSpPr>
          <p:spPr>
            <a:xfrm>
              <a:off x="2127250" y="342900"/>
              <a:ext cx="2819400" cy="825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rgbClr val="5332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Innovations impactant la nature de la carte bancaire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9E7FEF18-B19A-4AC3-89BB-F63B7CF65EAD}"/>
              </a:ext>
            </a:extLst>
          </p:cNvPr>
          <p:cNvGrpSpPr/>
          <p:nvPr/>
        </p:nvGrpSpPr>
        <p:grpSpPr>
          <a:xfrm>
            <a:off x="6261100" y="342900"/>
            <a:ext cx="4940300" cy="4686300"/>
            <a:chOff x="1066800" y="342900"/>
            <a:chExt cx="4940300" cy="554990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923CC9AE-9072-4EAA-8F85-C5F09FDC0A06}"/>
                </a:ext>
              </a:extLst>
            </p:cNvPr>
            <p:cNvSpPr/>
            <p:nvPr/>
          </p:nvSpPr>
          <p:spPr>
            <a:xfrm>
              <a:off x="1066800" y="698500"/>
              <a:ext cx="4940300" cy="519430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AB1380-52AD-4415-8AE8-5A31BB5CFBC8}"/>
                </a:ext>
              </a:extLst>
            </p:cNvPr>
            <p:cNvSpPr/>
            <p:nvPr/>
          </p:nvSpPr>
          <p:spPr>
            <a:xfrm>
              <a:off x="2127250" y="342900"/>
              <a:ext cx="2819400" cy="825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rgbClr val="5332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Innovations impactant le support de la carte bancaire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4884B33F-5C7A-4BEA-A562-FBFB658BD839}"/>
              </a:ext>
            </a:extLst>
          </p:cNvPr>
          <p:cNvGrpSpPr/>
          <p:nvPr/>
        </p:nvGrpSpPr>
        <p:grpSpPr>
          <a:xfrm>
            <a:off x="2595686" y="1146025"/>
            <a:ext cx="1631546" cy="1551605"/>
            <a:chOff x="1477371" y="1098838"/>
            <a:chExt cx="1631546" cy="1551605"/>
          </a:xfrm>
        </p:grpSpPr>
        <p:pic>
          <p:nvPicPr>
            <p:cNvPr id="27" name="Graphique 26" descr="Œil">
              <a:extLst>
                <a:ext uri="{FF2B5EF4-FFF2-40B4-BE49-F238E27FC236}">
                  <a16:creationId xmlns:a16="http://schemas.microsoft.com/office/drawing/2014/main" id="{C830D81D-49C8-4932-B9E9-7F6BA51D2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35474" y="1340212"/>
              <a:ext cx="607009" cy="607009"/>
            </a:xfrm>
            <a:prstGeom prst="rect">
              <a:avLst/>
            </a:prstGeom>
          </p:spPr>
        </p:pic>
        <p:pic>
          <p:nvPicPr>
            <p:cNvPr id="29" name="Graphique 28" descr="Rythme cardiaque">
              <a:extLst>
                <a:ext uri="{FF2B5EF4-FFF2-40B4-BE49-F238E27FC236}">
                  <a16:creationId xmlns:a16="http://schemas.microsoft.com/office/drawing/2014/main" id="{8EAEC0DA-6971-4557-999A-F252C87FA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90915" y="1856237"/>
              <a:ext cx="607009" cy="607009"/>
            </a:xfrm>
            <a:prstGeom prst="rect">
              <a:avLst/>
            </a:prstGeom>
          </p:spPr>
        </p:pic>
        <p:pic>
          <p:nvPicPr>
            <p:cNvPr id="6146" name="Picture 2" descr="RÃ©sultat de recherche d'images pour &quot;biometrie icone png&quot;">
              <a:extLst>
                <a:ext uri="{FF2B5EF4-FFF2-40B4-BE49-F238E27FC236}">
                  <a16:creationId xmlns:a16="http://schemas.microsoft.com/office/drawing/2014/main" id="{F12DC0F5-B5E7-485A-B25C-5059815BE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208" y="1399842"/>
              <a:ext cx="487748" cy="48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Image associÃ©e">
              <a:extLst>
                <a:ext uri="{FF2B5EF4-FFF2-40B4-BE49-F238E27FC236}">
                  <a16:creationId xmlns:a16="http://schemas.microsoft.com/office/drawing/2014/main" id="{205273C8-D9F5-4FF8-A52E-46FA8EEE9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951" y="1943982"/>
              <a:ext cx="487748" cy="48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2E8C1D-C994-4073-BC84-603CC8298A16}"/>
                </a:ext>
              </a:extLst>
            </p:cNvPr>
            <p:cNvSpPr/>
            <p:nvPr/>
          </p:nvSpPr>
          <p:spPr>
            <a:xfrm>
              <a:off x="1477371" y="1235981"/>
              <a:ext cx="1631546" cy="1414462"/>
            </a:xfrm>
            <a:prstGeom prst="rect">
              <a:avLst/>
            </a:prstGeom>
            <a:noFill/>
            <a:ln>
              <a:solidFill>
                <a:srgbClr val="5332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6D421F-BB5D-47C1-9B83-1C9750CC6C5B}"/>
                </a:ext>
              </a:extLst>
            </p:cNvPr>
            <p:cNvSpPr/>
            <p:nvPr/>
          </p:nvSpPr>
          <p:spPr>
            <a:xfrm>
              <a:off x="1828800" y="1098838"/>
              <a:ext cx="928688" cy="217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>
                  <a:solidFill>
                    <a:srgbClr val="5332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Biométrie</a:t>
              </a:r>
              <a:endParaRPr lang="fr-FR">
                <a:solidFill>
                  <a:srgbClr val="5332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61B216E5-52EE-4C87-AEF5-C0E80C0CDB77}"/>
              </a:ext>
            </a:extLst>
          </p:cNvPr>
          <p:cNvGrpSpPr/>
          <p:nvPr/>
        </p:nvGrpSpPr>
        <p:grpSpPr>
          <a:xfrm>
            <a:off x="2608553" y="3153940"/>
            <a:ext cx="1704393" cy="1588902"/>
            <a:chOff x="2331753" y="2789383"/>
            <a:chExt cx="1704393" cy="1588902"/>
          </a:xfrm>
        </p:grpSpPr>
        <p:pic>
          <p:nvPicPr>
            <p:cNvPr id="6152" name="Picture 8" descr="RÃ©sultat de recherche d'images pour &quot;eth png&quot;">
              <a:extLst>
                <a:ext uri="{FF2B5EF4-FFF2-40B4-BE49-F238E27FC236}">
                  <a16:creationId xmlns:a16="http://schemas.microsoft.com/office/drawing/2014/main" id="{7869FB85-AB87-46F5-A01C-D62784240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165" y="3089529"/>
              <a:ext cx="679448" cy="679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RÃ©sultat de recherche d'images pour &quot;bitcoin png&quot;">
              <a:extLst>
                <a:ext uri="{FF2B5EF4-FFF2-40B4-BE49-F238E27FC236}">
                  <a16:creationId xmlns:a16="http://schemas.microsoft.com/office/drawing/2014/main" id="{8F03840D-A0E7-4F9D-B63E-1A50B4161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956" y="3698836"/>
              <a:ext cx="679449" cy="67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RÃ©sultat de recherche d'images pour &quot;dashcoin png&quot;">
              <a:extLst>
                <a:ext uri="{FF2B5EF4-FFF2-40B4-BE49-F238E27FC236}">
                  <a16:creationId xmlns:a16="http://schemas.microsoft.com/office/drawing/2014/main" id="{A334BFE1-BFAB-42EF-9B3F-0D729FAE2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466" y="2877160"/>
              <a:ext cx="1103680" cy="110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66F19A-EAFF-49FC-9E5B-AF3943EE5EED}"/>
                </a:ext>
              </a:extLst>
            </p:cNvPr>
            <p:cNvSpPr/>
            <p:nvPr/>
          </p:nvSpPr>
          <p:spPr>
            <a:xfrm>
              <a:off x="2331753" y="2906024"/>
              <a:ext cx="1631546" cy="1414462"/>
            </a:xfrm>
            <a:prstGeom prst="rect">
              <a:avLst/>
            </a:prstGeom>
            <a:noFill/>
            <a:ln>
              <a:solidFill>
                <a:srgbClr val="5332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81194F6-A089-48B4-8FB3-885C2E1408CF}"/>
                </a:ext>
              </a:extLst>
            </p:cNvPr>
            <p:cNvSpPr/>
            <p:nvPr/>
          </p:nvSpPr>
          <p:spPr>
            <a:xfrm>
              <a:off x="2595686" y="2789383"/>
              <a:ext cx="1103679" cy="272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solidFill>
                    <a:srgbClr val="5332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Cryptomonnaie</a:t>
              </a:r>
              <a:endParaRPr lang="fr-FR" dirty="0">
                <a:solidFill>
                  <a:srgbClr val="5332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0" name="Picture 20" descr="Ã©sultat de recherche d'images pour &quot;apple pay png&quot;">
            <a:extLst>
              <a:ext uri="{FF2B5EF4-FFF2-40B4-BE49-F238E27FC236}">
                <a16:creationId xmlns:a16="http://schemas.microsoft.com/office/drawing/2014/main" id="{A956CCBE-CAFC-4247-A0B1-2C8B2D9BB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651324"/>
            <a:ext cx="797987" cy="3272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0AFB024-8998-47C6-A5FC-0A59DE8968DA}"/>
              </a:ext>
            </a:extLst>
          </p:cNvPr>
          <p:cNvSpPr/>
          <p:nvPr/>
        </p:nvSpPr>
        <p:spPr>
          <a:xfrm>
            <a:off x="6515597" y="1391686"/>
            <a:ext cx="2414091" cy="1414462"/>
          </a:xfrm>
          <a:prstGeom prst="rect">
            <a:avLst/>
          </a:prstGeom>
          <a:noFill/>
          <a:ln>
            <a:solidFill>
              <a:srgbClr val="533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177173-D343-4FE4-AC73-DD6DA751D133}"/>
              </a:ext>
            </a:extLst>
          </p:cNvPr>
          <p:cNvSpPr/>
          <p:nvPr/>
        </p:nvSpPr>
        <p:spPr>
          <a:xfrm>
            <a:off x="6867025" y="1254543"/>
            <a:ext cx="1604823" cy="217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rgbClr val="5332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Paiement mobile</a:t>
            </a:r>
            <a:endParaRPr lang="fr-FR">
              <a:solidFill>
                <a:srgbClr val="5332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2" descr="Ã©sultat de recherche d'images pour &quot;alipay png&quot;">
            <a:extLst>
              <a:ext uri="{FF2B5EF4-FFF2-40B4-BE49-F238E27FC236}">
                <a16:creationId xmlns:a16="http://schemas.microsoft.com/office/drawing/2014/main" id="{A229A715-F8A8-4B7A-A116-57CF0D49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86" y="2041340"/>
            <a:ext cx="1176132" cy="3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Ã©sultat de recherche d'images pour &quot;android pay png&quot;">
            <a:extLst>
              <a:ext uri="{FF2B5EF4-FFF2-40B4-BE49-F238E27FC236}">
                <a16:creationId xmlns:a16="http://schemas.microsoft.com/office/drawing/2014/main" id="{53E427FD-44A1-49C3-B94B-799F16705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12" y="1714649"/>
            <a:ext cx="650198" cy="6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5372441-8C51-4B88-95C3-A785BDE47838}"/>
              </a:ext>
            </a:extLst>
          </p:cNvPr>
          <p:cNvSpPr/>
          <p:nvPr/>
        </p:nvSpPr>
        <p:spPr>
          <a:xfrm>
            <a:off x="8990015" y="1391686"/>
            <a:ext cx="2046286" cy="1414462"/>
          </a:xfrm>
          <a:prstGeom prst="rect">
            <a:avLst/>
          </a:prstGeom>
          <a:noFill/>
          <a:ln>
            <a:solidFill>
              <a:srgbClr val="533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7C12C4-2864-4130-991B-33B9D5034DE0}"/>
              </a:ext>
            </a:extLst>
          </p:cNvPr>
          <p:cNvSpPr/>
          <p:nvPr/>
        </p:nvSpPr>
        <p:spPr>
          <a:xfrm>
            <a:off x="9341443" y="1254543"/>
            <a:ext cx="1360316" cy="217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rgbClr val="5332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Paiement </a:t>
            </a:r>
            <a:r>
              <a:rPr lang="fr-FR" sz="1400" err="1">
                <a:solidFill>
                  <a:srgbClr val="5332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wearables</a:t>
            </a:r>
            <a:endParaRPr lang="fr-FR">
              <a:solidFill>
                <a:srgbClr val="5332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60" name="Picture 16" descr="RÃ©sultat de recherche d'images pour &quot;smart watch icone png&quot;">
            <a:extLst>
              <a:ext uri="{FF2B5EF4-FFF2-40B4-BE49-F238E27FC236}">
                <a16:creationId xmlns:a16="http://schemas.microsoft.com/office/drawing/2014/main" id="{EBC4BA8E-8606-45C6-922F-A821632A2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405" y="1704470"/>
            <a:ext cx="869506" cy="86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DADDBF3-4608-40EC-8774-B35BA2750525}"/>
              </a:ext>
            </a:extLst>
          </p:cNvPr>
          <p:cNvSpPr/>
          <p:nvPr/>
        </p:nvSpPr>
        <p:spPr>
          <a:xfrm>
            <a:off x="6531613" y="2986276"/>
            <a:ext cx="2414091" cy="532875"/>
          </a:xfrm>
          <a:prstGeom prst="rect">
            <a:avLst/>
          </a:prstGeom>
          <a:noFill/>
          <a:ln>
            <a:solidFill>
              <a:srgbClr val="533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01C2EB7-B0B3-4CCC-9125-BC0E720D612C}"/>
              </a:ext>
            </a:extLst>
          </p:cNvPr>
          <p:cNvSpPr/>
          <p:nvPr/>
        </p:nvSpPr>
        <p:spPr>
          <a:xfrm>
            <a:off x="6883041" y="2849133"/>
            <a:ext cx="1604823" cy="217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rgbClr val="5332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E-commerce</a:t>
            </a:r>
            <a:endParaRPr lang="fr-FR">
              <a:solidFill>
                <a:srgbClr val="5332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A991E2-1806-49BC-B8CD-22E829790EFD}"/>
              </a:ext>
            </a:extLst>
          </p:cNvPr>
          <p:cNvSpPr/>
          <p:nvPr/>
        </p:nvSpPr>
        <p:spPr>
          <a:xfrm>
            <a:off x="8990015" y="2980927"/>
            <a:ext cx="2046285" cy="532875"/>
          </a:xfrm>
          <a:prstGeom prst="rect">
            <a:avLst/>
          </a:prstGeom>
          <a:noFill/>
          <a:ln>
            <a:solidFill>
              <a:srgbClr val="533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D063251-C8A2-4D67-A942-C549DE2DAD86}"/>
              </a:ext>
            </a:extLst>
          </p:cNvPr>
          <p:cNvSpPr/>
          <p:nvPr/>
        </p:nvSpPr>
        <p:spPr>
          <a:xfrm>
            <a:off x="9341443" y="2843784"/>
            <a:ext cx="1360315" cy="217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rgbClr val="5332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Selfie </a:t>
            </a:r>
            <a:r>
              <a:rPr lang="fr-FR" sz="1400" err="1">
                <a:solidFill>
                  <a:srgbClr val="5332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</a:t>
            </a:r>
            <a:endParaRPr lang="fr-FR">
              <a:solidFill>
                <a:srgbClr val="5332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EE9FE6A-4544-4EA8-82B1-28A97982D439}"/>
              </a:ext>
            </a:extLst>
          </p:cNvPr>
          <p:cNvSpPr/>
          <p:nvPr/>
        </p:nvSpPr>
        <p:spPr>
          <a:xfrm>
            <a:off x="6457103" y="3714402"/>
            <a:ext cx="4579197" cy="1038075"/>
          </a:xfrm>
          <a:prstGeom prst="rect">
            <a:avLst/>
          </a:prstGeom>
          <a:noFill/>
          <a:ln>
            <a:solidFill>
              <a:srgbClr val="533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4C7B4C-F1D5-4783-B3FF-F0251978CE4E}"/>
              </a:ext>
            </a:extLst>
          </p:cNvPr>
          <p:cNvSpPr/>
          <p:nvPr/>
        </p:nvSpPr>
        <p:spPr>
          <a:xfrm>
            <a:off x="7224638" y="3577259"/>
            <a:ext cx="3044127" cy="424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rgbClr val="5332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Paiement instantané</a:t>
            </a:r>
            <a:endParaRPr lang="fr-FR">
              <a:solidFill>
                <a:srgbClr val="5332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62" name="Picture 18" descr="RÃ©sultat de recherche d'images pour &quot;paypal png&quot;">
            <a:extLst>
              <a:ext uri="{FF2B5EF4-FFF2-40B4-BE49-F238E27FC236}">
                <a16:creationId xmlns:a16="http://schemas.microsoft.com/office/drawing/2014/main" id="{3E01DEBC-52E6-49E6-9A77-40E08B33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057" y="3061539"/>
            <a:ext cx="436561" cy="43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Image associÃ©e">
            <a:extLst>
              <a:ext uri="{FF2B5EF4-FFF2-40B4-BE49-F238E27FC236}">
                <a16:creationId xmlns:a16="http://schemas.microsoft.com/office/drawing/2014/main" id="{697ECE9C-7378-4123-98DC-CC7BE37B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55" y="3101379"/>
            <a:ext cx="405639" cy="4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RÃ©sultat de recherche d'images pour &quot;mastercard logo&quot;">
            <a:extLst>
              <a:ext uri="{FF2B5EF4-FFF2-40B4-BE49-F238E27FC236}">
                <a16:creationId xmlns:a16="http://schemas.microsoft.com/office/drawing/2014/main" id="{FD655C30-3C8E-4F19-96EB-CC753E70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995" y="3090408"/>
            <a:ext cx="508183" cy="3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RÃ©sultat de recherche d'images pour &quot;lydia logo&quot;">
            <a:extLst>
              <a:ext uri="{FF2B5EF4-FFF2-40B4-BE49-F238E27FC236}">
                <a16:creationId xmlns:a16="http://schemas.microsoft.com/office/drawing/2014/main" id="{886A5028-9E9A-4AD4-9BE1-2461F11FC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34" y="4138603"/>
            <a:ext cx="1079650" cy="3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RÃ©sultat de recherche d'images pour &quot;smoney logo&quot;">
            <a:extLst>
              <a:ext uri="{FF2B5EF4-FFF2-40B4-BE49-F238E27FC236}">
                <a16:creationId xmlns:a16="http://schemas.microsoft.com/office/drawing/2014/main" id="{AA36BF90-1C80-4937-B7F7-3509D732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799" y="3915924"/>
            <a:ext cx="1317453" cy="64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17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16BF78C4-E727-4791-A6C2-13E2F744AA38}"/>
              </a:ext>
            </a:extLst>
          </p:cNvPr>
          <p:cNvSpPr/>
          <p:nvPr/>
        </p:nvSpPr>
        <p:spPr>
          <a:xfrm>
            <a:off x="982134" y="4360331"/>
            <a:ext cx="10227733" cy="2316066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C1A2F24F-60EC-4267-B25F-D921922FA6F9}"/>
              </a:ext>
            </a:extLst>
          </p:cNvPr>
          <p:cNvGrpSpPr/>
          <p:nvPr/>
        </p:nvGrpSpPr>
        <p:grpSpPr>
          <a:xfrm>
            <a:off x="2357805" y="148551"/>
            <a:ext cx="7445295" cy="3746436"/>
            <a:chOff x="2357805" y="901270"/>
            <a:chExt cx="7445295" cy="3731681"/>
          </a:xfrm>
        </p:grpSpPr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id="{870289B0-520F-45FC-9069-23816B2F1E5D}"/>
                </a:ext>
              </a:extLst>
            </p:cNvPr>
            <p:cNvGrpSpPr/>
            <p:nvPr/>
          </p:nvGrpSpPr>
          <p:grpSpPr>
            <a:xfrm>
              <a:off x="3166792" y="901270"/>
              <a:ext cx="5827322" cy="3464703"/>
              <a:chOff x="3166792" y="901270"/>
              <a:chExt cx="5827322" cy="346470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1918D5A-BB3C-417A-B17C-9BB4B725D64C}"/>
                  </a:ext>
                </a:extLst>
              </p:cNvPr>
              <p:cNvGrpSpPr/>
              <p:nvPr/>
            </p:nvGrpSpPr>
            <p:grpSpPr>
              <a:xfrm>
                <a:off x="5316075" y="2806122"/>
                <a:ext cx="1559851" cy="1559851"/>
                <a:chOff x="5316074" y="3009437"/>
                <a:chExt cx="1559851" cy="1559851"/>
              </a:xfrm>
            </p:grpSpPr>
            <p:sp>
              <p:nvSpPr>
                <p:cNvPr id="11" name="Oval 5">
                  <a:extLst>
                    <a:ext uri="{FF2B5EF4-FFF2-40B4-BE49-F238E27FC236}">
                      <a16:creationId xmlns:a16="http://schemas.microsoft.com/office/drawing/2014/main" id="{37A3324A-4C1A-4564-8EFD-8BD903F6B8D1}"/>
                    </a:ext>
                  </a:extLst>
                </p:cNvPr>
                <p:cNvSpPr/>
                <p:nvPr/>
              </p:nvSpPr>
              <p:spPr>
                <a:xfrm>
                  <a:off x="5316074" y="3009437"/>
                  <a:ext cx="1559851" cy="1559851"/>
                </a:xfrm>
                <a:prstGeom prst="ellipse">
                  <a:avLst/>
                </a:prstGeom>
                <a:solidFill>
                  <a:srgbClr val="1C81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8">
                  <a:extLst>
                    <a:ext uri="{FF2B5EF4-FFF2-40B4-BE49-F238E27FC236}">
                      <a16:creationId xmlns:a16="http://schemas.microsoft.com/office/drawing/2014/main" id="{F0F42332-F262-4F55-B307-297D132C1169}"/>
                    </a:ext>
                  </a:extLst>
                </p:cNvPr>
                <p:cNvSpPr txBox="1"/>
                <p:nvPr/>
              </p:nvSpPr>
              <p:spPr>
                <a:xfrm>
                  <a:off x="5476478" y="3500164"/>
                  <a:ext cx="1261013" cy="646331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fr-FR" sz="1400" spc="15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Disparition de la carte bancaire</a:t>
                  </a:r>
                </a:p>
              </p:txBody>
            </p:sp>
          </p:grpSp>
          <p:cxnSp>
            <p:nvCxnSpPr>
              <p:cNvPr id="23" name="Straight Connector 52">
                <a:extLst>
                  <a:ext uri="{FF2B5EF4-FFF2-40B4-BE49-F238E27FC236}">
                    <a16:creationId xmlns:a16="http://schemas.microsoft.com/office/drawing/2014/main" id="{FF27AA64-1539-4FD7-B2C3-536344A5858A}"/>
                  </a:ext>
                </a:extLst>
              </p:cNvPr>
              <p:cNvCxnSpPr>
                <a:cxnSpLocks/>
                <a:stCxn id="11" idx="2"/>
                <a:endCxn id="15" idx="6"/>
              </p:cNvCxnSpPr>
              <p:nvPr/>
            </p:nvCxnSpPr>
            <p:spPr>
              <a:xfrm flipH="1">
                <a:off x="4500511" y="3586048"/>
                <a:ext cx="815564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1">
                <a:extLst>
                  <a:ext uri="{FF2B5EF4-FFF2-40B4-BE49-F238E27FC236}">
                    <a16:creationId xmlns:a16="http://schemas.microsoft.com/office/drawing/2014/main" id="{FFB4544A-38A8-4F7F-B637-BEDF171550FC}"/>
                  </a:ext>
                </a:extLst>
              </p:cNvPr>
              <p:cNvSpPr/>
              <p:nvPr/>
            </p:nvSpPr>
            <p:spPr>
              <a:xfrm>
                <a:off x="3166792" y="2919188"/>
                <a:ext cx="1333719" cy="1333719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CAC5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53">
                <a:extLst>
                  <a:ext uri="{FF2B5EF4-FFF2-40B4-BE49-F238E27FC236}">
                    <a16:creationId xmlns:a16="http://schemas.microsoft.com/office/drawing/2014/main" id="{0D4A5535-9F0E-4529-8B48-E623BF721CF4}"/>
                  </a:ext>
                </a:extLst>
              </p:cNvPr>
              <p:cNvCxnSpPr>
                <a:stCxn id="40" idx="2"/>
              </p:cNvCxnSpPr>
              <p:nvPr/>
            </p:nvCxnSpPr>
            <p:spPr>
              <a:xfrm flipH="1">
                <a:off x="6875926" y="3586048"/>
                <a:ext cx="784469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>
                <a:extLst>
                  <a:ext uri="{FF2B5EF4-FFF2-40B4-BE49-F238E27FC236}">
                    <a16:creationId xmlns:a16="http://schemas.microsoft.com/office/drawing/2014/main" id="{B16D9BC8-DAAC-4837-8844-AC78D0894113}"/>
                  </a:ext>
                </a:extLst>
              </p:cNvPr>
              <p:cNvCxnSpPr/>
              <p:nvPr/>
            </p:nvCxnSpPr>
            <p:spPr>
              <a:xfrm flipV="1">
                <a:off x="6074067" y="2241232"/>
                <a:ext cx="0" cy="55854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24">
                <a:extLst>
                  <a:ext uri="{FF2B5EF4-FFF2-40B4-BE49-F238E27FC236}">
                    <a16:creationId xmlns:a16="http://schemas.microsoft.com/office/drawing/2014/main" id="{F758235C-2585-4F28-8EA1-18779476B550}"/>
                  </a:ext>
                </a:extLst>
              </p:cNvPr>
              <p:cNvSpPr/>
              <p:nvPr/>
            </p:nvSpPr>
            <p:spPr>
              <a:xfrm>
                <a:off x="5394661" y="901270"/>
                <a:ext cx="1333719" cy="1333719"/>
              </a:xfrm>
              <a:prstGeom prst="ellipse">
                <a:avLst/>
              </a:prstGeom>
              <a:noFill/>
              <a:ln w="63500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17">
                <a:extLst>
                  <a:ext uri="{FF2B5EF4-FFF2-40B4-BE49-F238E27FC236}">
                    <a16:creationId xmlns:a16="http://schemas.microsoft.com/office/drawing/2014/main" id="{4FB2EC23-D3E7-420F-9628-E3FD62466B39}"/>
                  </a:ext>
                </a:extLst>
              </p:cNvPr>
              <p:cNvGrpSpPr/>
              <p:nvPr/>
            </p:nvGrpSpPr>
            <p:grpSpPr>
              <a:xfrm>
                <a:off x="7660395" y="2919188"/>
                <a:ext cx="1333719" cy="1333719"/>
                <a:chOff x="3110406" y="3130239"/>
                <a:chExt cx="1333719" cy="1333719"/>
              </a:xfrm>
            </p:grpSpPr>
            <p:sp>
              <p:nvSpPr>
                <p:cNvPr id="40" name="Oval 18">
                  <a:extLst>
                    <a:ext uri="{FF2B5EF4-FFF2-40B4-BE49-F238E27FC236}">
                      <a16:creationId xmlns:a16="http://schemas.microsoft.com/office/drawing/2014/main" id="{2A613E54-94A9-4DC7-989B-787E297FB3BB}"/>
                    </a:ext>
                  </a:extLst>
                </p:cNvPr>
                <p:cNvSpPr/>
                <p:nvPr/>
              </p:nvSpPr>
              <p:spPr>
                <a:xfrm>
                  <a:off x="3110406" y="3130239"/>
                  <a:ext cx="1333719" cy="1333719"/>
                </a:xfrm>
                <a:prstGeom prst="ellipse">
                  <a:avLst/>
                </a:prstGeom>
                <a:solidFill>
                  <a:schemeClr val="bg1"/>
                </a:solidFill>
                <a:ln w="63500">
                  <a:solidFill>
                    <a:srgbClr val="53327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19">
                  <a:extLst>
                    <a:ext uri="{FF2B5EF4-FFF2-40B4-BE49-F238E27FC236}">
                      <a16:creationId xmlns:a16="http://schemas.microsoft.com/office/drawing/2014/main" id="{702F8847-33BE-42DC-96E6-E5E477F044BC}"/>
                    </a:ext>
                  </a:extLst>
                </p:cNvPr>
                <p:cNvSpPr/>
                <p:nvPr/>
              </p:nvSpPr>
              <p:spPr>
                <a:xfrm>
                  <a:off x="3110406" y="3130239"/>
                  <a:ext cx="1333719" cy="1333719"/>
                </a:xfrm>
                <a:prstGeom prst="ellipse">
                  <a:avLst/>
                </a:prstGeom>
                <a:noFill/>
                <a:ln w="12700">
                  <a:solidFill>
                    <a:srgbClr val="53327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130">
                <a:extLst>
                  <a:ext uri="{FF2B5EF4-FFF2-40B4-BE49-F238E27FC236}">
                    <a16:creationId xmlns:a16="http://schemas.microsoft.com/office/drawing/2014/main" id="{E35BEA14-AC53-44B7-AB72-114900FF5364}"/>
                  </a:ext>
                </a:extLst>
              </p:cNvPr>
              <p:cNvGrpSpPr/>
              <p:nvPr/>
            </p:nvGrpSpPr>
            <p:grpSpPr>
              <a:xfrm>
                <a:off x="7082102" y="2268857"/>
                <a:ext cx="397740" cy="395542"/>
                <a:chOff x="8167688" y="2505075"/>
                <a:chExt cx="287338" cy="285750"/>
              </a:xfrm>
              <a:solidFill>
                <a:schemeClr val="bg1"/>
              </a:solidFill>
            </p:grpSpPr>
            <p:sp>
              <p:nvSpPr>
                <p:cNvPr id="71" name="Freeform 347">
                  <a:extLst>
                    <a:ext uri="{FF2B5EF4-FFF2-40B4-BE49-F238E27FC236}">
                      <a16:creationId xmlns:a16="http://schemas.microsoft.com/office/drawing/2014/main" id="{8B9A2331-1F65-411A-B5DD-71B3273B3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3900" y="2692400"/>
                  <a:ext cx="76200" cy="58738"/>
                </a:xfrm>
                <a:custGeom>
                  <a:avLst/>
                  <a:gdLst>
                    <a:gd name="T0" fmla="*/ 214 w 240"/>
                    <a:gd name="T1" fmla="*/ 5 h 187"/>
                    <a:gd name="T2" fmla="*/ 90 w 240"/>
                    <a:gd name="T3" fmla="*/ 143 h 187"/>
                    <a:gd name="T4" fmla="*/ 26 w 240"/>
                    <a:gd name="T5" fmla="*/ 79 h 187"/>
                    <a:gd name="T6" fmla="*/ 24 w 240"/>
                    <a:gd name="T7" fmla="*/ 77 h 187"/>
                    <a:gd name="T8" fmla="*/ 20 w 240"/>
                    <a:gd name="T9" fmla="*/ 75 h 187"/>
                    <a:gd name="T10" fmla="*/ 18 w 240"/>
                    <a:gd name="T11" fmla="*/ 75 h 187"/>
                    <a:gd name="T12" fmla="*/ 15 w 240"/>
                    <a:gd name="T13" fmla="*/ 73 h 187"/>
                    <a:gd name="T14" fmla="*/ 12 w 240"/>
                    <a:gd name="T15" fmla="*/ 75 h 187"/>
                    <a:gd name="T16" fmla="*/ 10 w 240"/>
                    <a:gd name="T17" fmla="*/ 76 h 187"/>
                    <a:gd name="T18" fmla="*/ 6 w 240"/>
                    <a:gd name="T19" fmla="*/ 77 h 187"/>
                    <a:gd name="T20" fmla="*/ 4 w 240"/>
                    <a:gd name="T21" fmla="*/ 79 h 187"/>
                    <a:gd name="T22" fmla="*/ 2 w 240"/>
                    <a:gd name="T23" fmla="*/ 81 h 187"/>
                    <a:gd name="T24" fmla="*/ 1 w 240"/>
                    <a:gd name="T25" fmla="*/ 84 h 187"/>
                    <a:gd name="T26" fmla="*/ 0 w 240"/>
                    <a:gd name="T27" fmla="*/ 86 h 187"/>
                    <a:gd name="T28" fmla="*/ 0 w 240"/>
                    <a:gd name="T29" fmla="*/ 90 h 187"/>
                    <a:gd name="T30" fmla="*/ 0 w 240"/>
                    <a:gd name="T31" fmla="*/ 93 h 187"/>
                    <a:gd name="T32" fmla="*/ 1 w 240"/>
                    <a:gd name="T33" fmla="*/ 95 h 187"/>
                    <a:gd name="T34" fmla="*/ 2 w 240"/>
                    <a:gd name="T35" fmla="*/ 97 h 187"/>
                    <a:gd name="T36" fmla="*/ 4 w 240"/>
                    <a:gd name="T37" fmla="*/ 99 h 187"/>
                    <a:gd name="T38" fmla="*/ 91 w 240"/>
                    <a:gd name="T39" fmla="*/ 187 h 187"/>
                    <a:gd name="T40" fmla="*/ 237 w 240"/>
                    <a:gd name="T41" fmla="*/ 24 h 187"/>
                    <a:gd name="T42" fmla="*/ 239 w 240"/>
                    <a:gd name="T43" fmla="*/ 22 h 187"/>
                    <a:gd name="T44" fmla="*/ 240 w 240"/>
                    <a:gd name="T45" fmla="*/ 19 h 187"/>
                    <a:gd name="T46" fmla="*/ 240 w 240"/>
                    <a:gd name="T47" fmla="*/ 17 h 187"/>
                    <a:gd name="T48" fmla="*/ 240 w 240"/>
                    <a:gd name="T49" fmla="*/ 14 h 187"/>
                    <a:gd name="T50" fmla="*/ 240 w 240"/>
                    <a:gd name="T51" fmla="*/ 11 h 187"/>
                    <a:gd name="T52" fmla="*/ 239 w 240"/>
                    <a:gd name="T53" fmla="*/ 8 h 187"/>
                    <a:gd name="T54" fmla="*/ 238 w 240"/>
                    <a:gd name="T55" fmla="*/ 6 h 187"/>
                    <a:gd name="T56" fmla="*/ 235 w 240"/>
                    <a:gd name="T57" fmla="*/ 3 h 187"/>
                    <a:gd name="T58" fmla="*/ 233 w 240"/>
                    <a:gd name="T59" fmla="*/ 2 h 187"/>
                    <a:gd name="T60" fmla="*/ 230 w 240"/>
                    <a:gd name="T61" fmla="*/ 1 h 187"/>
                    <a:gd name="T62" fmla="*/ 227 w 240"/>
                    <a:gd name="T63" fmla="*/ 0 h 187"/>
                    <a:gd name="T64" fmla="*/ 225 w 240"/>
                    <a:gd name="T65" fmla="*/ 0 h 187"/>
                    <a:gd name="T66" fmla="*/ 218 w 240"/>
                    <a:gd name="T67" fmla="*/ 2 h 187"/>
                    <a:gd name="T68" fmla="*/ 214 w 240"/>
                    <a:gd name="T69" fmla="*/ 5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0" h="187">
                      <a:moveTo>
                        <a:pt x="214" y="5"/>
                      </a:moveTo>
                      <a:lnTo>
                        <a:pt x="90" y="143"/>
                      </a:lnTo>
                      <a:lnTo>
                        <a:pt x="26" y="79"/>
                      </a:lnTo>
                      <a:lnTo>
                        <a:pt x="24" y="77"/>
                      </a:lnTo>
                      <a:lnTo>
                        <a:pt x="20" y="75"/>
                      </a:lnTo>
                      <a:lnTo>
                        <a:pt x="18" y="75"/>
                      </a:lnTo>
                      <a:lnTo>
                        <a:pt x="15" y="73"/>
                      </a:lnTo>
                      <a:lnTo>
                        <a:pt x="12" y="75"/>
                      </a:lnTo>
                      <a:lnTo>
                        <a:pt x="10" y="76"/>
                      </a:lnTo>
                      <a:lnTo>
                        <a:pt x="6" y="77"/>
                      </a:lnTo>
                      <a:lnTo>
                        <a:pt x="4" y="79"/>
                      </a:lnTo>
                      <a:lnTo>
                        <a:pt x="2" y="81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90"/>
                      </a:lnTo>
                      <a:lnTo>
                        <a:pt x="0" y="93"/>
                      </a:lnTo>
                      <a:lnTo>
                        <a:pt x="1" y="95"/>
                      </a:lnTo>
                      <a:lnTo>
                        <a:pt x="2" y="97"/>
                      </a:lnTo>
                      <a:lnTo>
                        <a:pt x="4" y="99"/>
                      </a:lnTo>
                      <a:lnTo>
                        <a:pt x="91" y="187"/>
                      </a:lnTo>
                      <a:lnTo>
                        <a:pt x="237" y="24"/>
                      </a:lnTo>
                      <a:lnTo>
                        <a:pt x="239" y="22"/>
                      </a:lnTo>
                      <a:lnTo>
                        <a:pt x="240" y="19"/>
                      </a:lnTo>
                      <a:lnTo>
                        <a:pt x="240" y="17"/>
                      </a:lnTo>
                      <a:lnTo>
                        <a:pt x="240" y="14"/>
                      </a:lnTo>
                      <a:lnTo>
                        <a:pt x="240" y="11"/>
                      </a:lnTo>
                      <a:lnTo>
                        <a:pt x="239" y="8"/>
                      </a:lnTo>
                      <a:lnTo>
                        <a:pt x="238" y="6"/>
                      </a:lnTo>
                      <a:lnTo>
                        <a:pt x="235" y="3"/>
                      </a:lnTo>
                      <a:lnTo>
                        <a:pt x="233" y="2"/>
                      </a:lnTo>
                      <a:lnTo>
                        <a:pt x="230" y="1"/>
                      </a:lnTo>
                      <a:lnTo>
                        <a:pt x="227" y="0"/>
                      </a:lnTo>
                      <a:lnTo>
                        <a:pt x="225" y="0"/>
                      </a:lnTo>
                      <a:lnTo>
                        <a:pt x="218" y="2"/>
                      </a:lnTo>
                      <a:lnTo>
                        <a:pt x="214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48">
                  <a:extLst>
                    <a:ext uri="{FF2B5EF4-FFF2-40B4-BE49-F238E27FC236}">
                      <a16:creationId xmlns:a16="http://schemas.microsoft.com/office/drawing/2014/main" id="{B687FC20-7BA1-41D0-9C01-E581DBBD31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10563" y="2647950"/>
                  <a:ext cx="144463" cy="142875"/>
                </a:xfrm>
                <a:custGeom>
                  <a:avLst/>
                  <a:gdLst>
                    <a:gd name="T0" fmla="*/ 185 w 451"/>
                    <a:gd name="T1" fmla="*/ 416 h 450"/>
                    <a:gd name="T2" fmla="*/ 132 w 451"/>
                    <a:gd name="T3" fmla="*/ 397 h 450"/>
                    <a:gd name="T4" fmla="*/ 87 w 451"/>
                    <a:gd name="T5" fmla="*/ 364 h 450"/>
                    <a:gd name="T6" fmla="*/ 54 w 451"/>
                    <a:gd name="T7" fmla="*/ 319 h 450"/>
                    <a:gd name="T8" fmla="*/ 33 w 451"/>
                    <a:gd name="T9" fmla="*/ 264 h 450"/>
                    <a:gd name="T10" fmla="*/ 31 w 451"/>
                    <a:gd name="T11" fmla="*/ 205 h 450"/>
                    <a:gd name="T12" fmla="*/ 45 w 451"/>
                    <a:gd name="T13" fmla="*/ 150 h 450"/>
                    <a:gd name="T14" fmla="*/ 74 w 451"/>
                    <a:gd name="T15" fmla="*/ 101 h 450"/>
                    <a:gd name="T16" fmla="*/ 116 w 451"/>
                    <a:gd name="T17" fmla="*/ 63 h 450"/>
                    <a:gd name="T18" fmla="*/ 167 w 451"/>
                    <a:gd name="T19" fmla="*/ 38 h 450"/>
                    <a:gd name="T20" fmla="*/ 225 w 451"/>
                    <a:gd name="T21" fmla="*/ 30 h 450"/>
                    <a:gd name="T22" fmla="*/ 283 w 451"/>
                    <a:gd name="T23" fmla="*/ 38 h 450"/>
                    <a:gd name="T24" fmla="*/ 334 w 451"/>
                    <a:gd name="T25" fmla="*/ 63 h 450"/>
                    <a:gd name="T26" fmla="*/ 376 w 451"/>
                    <a:gd name="T27" fmla="*/ 101 h 450"/>
                    <a:gd name="T28" fmla="*/ 405 w 451"/>
                    <a:gd name="T29" fmla="*/ 150 h 450"/>
                    <a:gd name="T30" fmla="*/ 420 w 451"/>
                    <a:gd name="T31" fmla="*/ 205 h 450"/>
                    <a:gd name="T32" fmla="*/ 416 w 451"/>
                    <a:gd name="T33" fmla="*/ 264 h 450"/>
                    <a:gd name="T34" fmla="*/ 397 w 451"/>
                    <a:gd name="T35" fmla="*/ 319 h 450"/>
                    <a:gd name="T36" fmla="*/ 363 w 451"/>
                    <a:gd name="T37" fmla="*/ 364 h 450"/>
                    <a:gd name="T38" fmla="*/ 318 w 451"/>
                    <a:gd name="T39" fmla="*/ 397 h 450"/>
                    <a:gd name="T40" fmla="*/ 264 w 451"/>
                    <a:gd name="T41" fmla="*/ 416 h 450"/>
                    <a:gd name="T42" fmla="*/ 225 w 451"/>
                    <a:gd name="T43" fmla="*/ 0 h 450"/>
                    <a:gd name="T44" fmla="*/ 191 w 451"/>
                    <a:gd name="T45" fmla="*/ 2 h 450"/>
                    <a:gd name="T46" fmla="*/ 159 w 451"/>
                    <a:gd name="T47" fmla="*/ 10 h 450"/>
                    <a:gd name="T48" fmla="*/ 118 w 451"/>
                    <a:gd name="T49" fmla="*/ 28 h 450"/>
                    <a:gd name="T50" fmla="*/ 65 w 451"/>
                    <a:gd name="T51" fmla="*/ 66 h 450"/>
                    <a:gd name="T52" fmla="*/ 27 w 451"/>
                    <a:gd name="T53" fmla="*/ 118 h 450"/>
                    <a:gd name="T54" fmla="*/ 10 w 451"/>
                    <a:gd name="T55" fmla="*/ 158 h 450"/>
                    <a:gd name="T56" fmla="*/ 2 w 451"/>
                    <a:gd name="T57" fmla="*/ 191 h 450"/>
                    <a:gd name="T58" fmla="*/ 0 w 451"/>
                    <a:gd name="T59" fmla="*/ 224 h 450"/>
                    <a:gd name="T60" fmla="*/ 2 w 451"/>
                    <a:gd name="T61" fmla="*/ 260 h 450"/>
                    <a:gd name="T62" fmla="*/ 10 w 451"/>
                    <a:gd name="T63" fmla="*/ 292 h 450"/>
                    <a:gd name="T64" fmla="*/ 27 w 451"/>
                    <a:gd name="T65" fmla="*/ 333 h 450"/>
                    <a:gd name="T66" fmla="*/ 65 w 451"/>
                    <a:gd name="T67" fmla="*/ 384 h 450"/>
                    <a:gd name="T68" fmla="*/ 118 w 451"/>
                    <a:gd name="T69" fmla="*/ 423 h 450"/>
                    <a:gd name="T70" fmla="*/ 159 w 451"/>
                    <a:gd name="T71" fmla="*/ 441 h 450"/>
                    <a:gd name="T72" fmla="*/ 191 w 451"/>
                    <a:gd name="T73" fmla="*/ 448 h 450"/>
                    <a:gd name="T74" fmla="*/ 225 w 451"/>
                    <a:gd name="T75" fmla="*/ 450 h 450"/>
                    <a:gd name="T76" fmla="*/ 259 w 451"/>
                    <a:gd name="T77" fmla="*/ 448 h 450"/>
                    <a:gd name="T78" fmla="*/ 292 w 451"/>
                    <a:gd name="T79" fmla="*/ 441 h 450"/>
                    <a:gd name="T80" fmla="*/ 332 w 451"/>
                    <a:gd name="T81" fmla="*/ 423 h 450"/>
                    <a:gd name="T82" fmla="*/ 384 w 451"/>
                    <a:gd name="T83" fmla="*/ 384 h 450"/>
                    <a:gd name="T84" fmla="*/ 423 w 451"/>
                    <a:gd name="T85" fmla="*/ 333 h 450"/>
                    <a:gd name="T86" fmla="*/ 440 w 451"/>
                    <a:gd name="T87" fmla="*/ 292 h 450"/>
                    <a:gd name="T88" fmla="*/ 447 w 451"/>
                    <a:gd name="T89" fmla="*/ 260 h 450"/>
                    <a:gd name="T90" fmla="*/ 451 w 451"/>
                    <a:gd name="T91" fmla="*/ 224 h 450"/>
                    <a:gd name="T92" fmla="*/ 447 w 451"/>
                    <a:gd name="T93" fmla="*/ 191 h 450"/>
                    <a:gd name="T94" fmla="*/ 440 w 451"/>
                    <a:gd name="T95" fmla="*/ 158 h 450"/>
                    <a:gd name="T96" fmla="*/ 423 w 451"/>
                    <a:gd name="T97" fmla="*/ 118 h 450"/>
                    <a:gd name="T98" fmla="*/ 384 w 451"/>
                    <a:gd name="T99" fmla="*/ 66 h 450"/>
                    <a:gd name="T100" fmla="*/ 332 w 451"/>
                    <a:gd name="T101" fmla="*/ 28 h 450"/>
                    <a:gd name="T102" fmla="*/ 292 w 451"/>
                    <a:gd name="T103" fmla="*/ 10 h 450"/>
                    <a:gd name="T104" fmla="*/ 259 w 451"/>
                    <a:gd name="T105" fmla="*/ 2 h 450"/>
                    <a:gd name="T106" fmla="*/ 225 w 451"/>
                    <a:gd name="T107" fmla="*/ 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51" h="450">
                      <a:moveTo>
                        <a:pt x="225" y="420"/>
                      </a:moveTo>
                      <a:lnTo>
                        <a:pt x="206" y="419"/>
                      </a:lnTo>
                      <a:lnTo>
                        <a:pt x="185" y="416"/>
                      </a:lnTo>
                      <a:lnTo>
                        <a:pt x="167" y="412"/>
                      </a:lnTo>
                      <a:lnTo>
                        <a:pt x="149" y="405"/>
                      </a:lnTo>
                      <a:lnTo>
                        <a:pt x="132" y="397"/>
                      </a:lnTo>
                      <a:lnTo>
                        <a:pt x="116" y="387"/>
                      </a:lnTo>
                      <a:lnTo>
                        <a:pt x="101" y="375"/>
                      </a:lnTo>
                      <a:lnTo>
                        <a:pt x="87" y="364"/>
                      </a:lnTo>
                      <a:lnTo>
                        <a:pt x="74" y="350"/>
                      </a:lnTo>
                      <a:lnTo>
                        <a:pt x="63" y="335"/>
                      </a:lnTo>
                      <a:lnTo>
                        <a:pt x="54" y="319"/>
                      </a:lnTo>
                      <a:lnTo>
                        <a:pt x="45" y="301"/>
                      </a:lnTo>
                      <a:lnTo>
                        <a:pt x="39" y="283"/>
                      </a:lnTo>
                      <a:lnTo>
                        <a:pt x="33" y="264"/>
                      </a:lnTo>
                      <a:lnTo>
                        <a:pt x="31" y="245"/>
                      </a:lnTo>
                      <a:lnTo>
                        <a:pt x="30" y="224"/>
                      </a:lnTo>
                      <a:lnTo>
                        <a:pt x="31" y="205"/>
                      </a:lnTo>
                      <a:lnTo>
                        <a:pt x="33" y="186"/>
                      </a:lnTo>
                      <a:lnTo>
                        <a:pt x="39" y="168"/>
                      </a:lnTo>
                      <a:lnTo>
                        <a:pt x="45" y="150"/>
                      </a:lnTo>
                      <a:lnTo>
                        <a:pt x="54" y="132"/>
                      </a:lnTo>
                      <a:lnTo>
                        <a:pt x="63" y="116"/>
                      </a:lnTo>
                      <a:lnTo>
                        <a:pt x="74" y="101"/>
                      </a:lnTo>
                      <a:lnTo>
                        <a:pt x="87" y="87"/>
                      </a:lnTo>
                      <a:lnTo>
                        <a:pt x="101" y="75"/>
                      </a:lnTo>
                      <a:lnTo>
                        <a:pt x="116" y="63"/>
                      </a:lnTo>
                      <a:lnTo>
                        <a:pt x="132" y="53"/>
                      </a:lnTo>
                      <a:lnTo>
                        <a:pt x="149" y="46"/>
                      </a:lnTo>
                      <a:lnTo>
                        <a:pt x="167" y="38"/>
                      </a:lnTo>
                      <a:lnTo>
                        <a:pt x="185" y="34"/>
                      </a:lnTo>
                      <a:lnTo>
                        <a:pt x="206" y="31"/>
                      </a:lnTo>
                      <a:lnTo>
                        <a:pt x="225" y="30"/>
                      </a:lnTo>
                      <a:lnTo>
                        <a:pt x="245" y="31"/>
                      </a:lnTo>
                      <a:lnTo>
                        <a:pt x="264" y="34"/>
                      </a:lnTo>
                      <a:lnTo>
                        <a:pt x="283" y="38"/>
                      </a:lnTo>
                      <a:lnTo>
                        <a:pt x="301" y="46"/>
                      </a:lnTo>
                      <a:lnTo>
                        <a:pt x="318" y="53"/>
                      </a:lnTo>
                      <a:lnTo>
                        <a:pt x="334" y="63"/>
                      </a:lnTo>
                      <a:lnTo>
                        <a:pt x="349" y="75"/>
                      </a:lnTo>
                      <a:lnTo>
                        <a:pt x="363" y="87"/>
                      </a:lnTo>
                      <a:lnTo>
                        <a:pt x="376" y="101"/>
                      </a:lnTo>
                      <a:lnTo>
                        <a:pt x="386" y="116"/>
                      </a:lnTo>
                      <a:lnTo>
                        <a:pt x="397" y="132"/>
                      </a:lnTo>
                      <a:lnTo>
                        <a:pt x="405" y="150"/>
                      </a:lnTo>
                      <a:lnTo>
                        <a:pt x="411" y="168"/>
                      </a:lnTo>
                      <a:lnTo>
                        <a:pt x="416" y="186"/>
                      </a:lnTo>
                      <a:lnTo>
                        <a:pt x="420" y="205"/>
                      </a:lnTo>
                      <a:lnTo>
                        <a:pt x="421" y="224"/>
                      </a:lnTo>
                      <a:lnTo>
                        <a:pt x="420" y="245"/>
                      </a:lnTo>
                      <a:lnTo>
                        <a:pt x="416" y="264"/>
                      </a:lnTo>
                      <a:lnTo>
                        <a:pt x="411" y="283"/>
                      </a:lnTo>
                      <a:lnTo>
                        <a:pt x="405" y="301"/>
                      </a:lnTo>
                      <a:lnTo>
                        <a:pt x="397" y="319"/>
                      </a:lnTo>
                      <a:lnTo>
                        <a:pt x="386" y="335"/>
                      </a:lnTo>
                      <a:lnTo>
                        <a:pt x="376" y="350"/>
                      </a:lnTo>
                      <a:lnTo>
                        <a:pt x="363" y="364"/>
                      </a:lnTo>
                      <a:lnTo>
                        <a:pt x="349" y="375"/>
                      </a:lnTo>
                      <a:lnTo>
                        <a:pt x="334" y="387"/>
                      </a:lnTo>
                      <a:lnTo>
                        <a:pt x="318" y="397"/>
                      </a:lnTo>
                      <a:lnTo>
                        <a:pt x="301" y="405"/>
                      </a:lnTo>
                      <a:lnTo>
                        <a:pt x="283" y="412"/>
                      </a:lnTo>
                      <a:lnTo>
                        <a:pt x="264" y="416"/>
                      </a:lnTo>
                      <a:lnTo>
                        <a:pt x="245" y="419"/>
                      </a:lnTo>
                      <a:lnTo>
                        <a:pt x="225" y="420"/>
                      </a:lnTo>
                      <a:close/>
                      <a:moveTo>
                        <a:pt x="225" y="0"/>
                      </a:moveTo>
                      <a:lnTo>
                        <a:pt x="213" y="0"/>
                      </a:lnTo>
                      <a:lnTo>
                        <a:pt x="202" y="1"/>
                      </a:lnTo>
                      <a:lnTo>
                        <a:pt x="191" y="2"/>
                      </a:lnTo>
                      <a:lnTo>
                        <a:pt x="180" y="4"/>
                      </a:lnTo>
                      <a:lnTo>
                        <a:pt x="169" y="7"/>
                      </a:lnTo>
                      <a:lnTo>
                        <a:pt x="159" y="10"/>
                      </a:lnTo>
                      <a:lnTo>
                        <a:pt x="148" y="14"/>
                      </a:lnTo>
                      <a:lnTo>
                        <a:pt x="137" y="18"/>
                      </a:lnTo>
                      <a:lnTo>
                        <a:pt x="118" y="28"/>
                      </a:lnTo>
                      <a:lnTo>
                        <a:pt x="100" y="38"/>
                      </a:lnTo>
                      <a:lnTo>
                        <a:pt x="82" y="51"/>
                      </a:lnTo>
                      <a:lnTo>
                        <a:pt x="65" y="66"/>
                      </a:lnTo>
                      <a:lnTo>
                        <a:pt x="52" y="82"/>
                      </a:lnTo>
                      <a:lnTo>
                        <a:pt x="39" y="99"/>
                      </a:lnTo>
                      <a:lnTo>
                        <a:pt x="27" y="118"/>
                      </a:lnTo>
                      <a:lnTo>
                        <a:pt x="17" y="138"/>
                      </a:lnTo>
                      <a:lnTo>
                        <a:pt x="13" y="148"/>
                      </a:lnTo>
                      <a:lnTo>
                        <a:pt x="10" y="158"/>
                      </a:lnTo>
                      <a:lnTo>
                        <a:pt x="7" y="169"/>
                      </a:lnTo>
                      <a:lnTo>
                        <a:pt x="4" y="179"/>
                      </a:lnTo>
                      <a:lnTo>
                        <a:pt x="2" y="191"/>
                      </a:lnTo>
                      <a:lnTo>
                        <a:pt x="1" y="202"/>
                      </a:lnTo>
                      <a:lnTo>
                        <a:pt x="0" y="214"/>
                      </a:lnTo>
                      <a:lnTo>
                        <a:pt x="0" y="224"/>
                      </a:lnTo>
                      <a:lnTo>
                        <a:pt x="0" y="236"/>
                      </a:lnTo>
                      <a:lnTo>
                        <a:pt x="1" y="248"/>
                      </a:lnTo>
                      <a:lnTo>
                        <a:pt x="2" y="260"/>
                      </a:lnTo>
                      <a:lnTo>
                        <a:pt x="4" y="270"/>
                      </a:lnTo>
                      <a:lnTo>
                        <a:pt x="7" y="281"/>
                      </a:lnTo>
                      <a:lnTo>
                        <a:pt x="10" y="292"/>
                      </a:lnTo>
                      <a:lnTo>
                        <a:pt x="13" y="303"/>
                      </a:lnTo>
                      <a:lnTo>
                        <a:pt x="17" y="313"/>
                      </a:lnTo>
                      <a:lnTo>
                        <a:pt x="27" y="333"/>
                      </a:lnTo>
                      <a:lnTo>
                        <a:pt x="39" y="351"/>
                      </a:lnTo>
                      <a:lnTo>
                        <a:pt x="52" y="368"/>
                      </a:lnTo>
                      <a:lnTo>
                        <a:pt x="65" y="384"/>
                      </a:lnTo>
                      <a:lnTo>
                        <a:pt x="82" y="399"/>
                      </a:lnTo>
                      <a:lnTo>
                        <a:pt x="100" y="412"/>
                      </a:lnTo>
                      <a:lnTo>
                        <a:pt x="118" y="423"/>
                      </a:lnTo>
                      <a:lnTo>
                        <a:pt x="137" y="432"/>
                      </a:lnTo>
                      <a:lnTo>
                        <a:pt x="148" y="436"/>
                      </a:lnTo>
                      <a:lnTo>
                        <a:pt x="159" y="441"/>
                      </a:lnTo>
                      <a:lnTo>
                        <a:pt x="169" y="443"/>
                      </a:lnTo>
                      <a:lnTo>
                        <a:pt x="180" y="446"/>
                      </a:lnTo>
                      <a:lnTo>
                        <a:pt x="191" y="448"/>
                      </a:lnTo>
                      <a:lnTo>
                        <a:pt x="202" y="449"/>
                      </a:lnTo>
                      <a:lnTo>
                        <a:pt x="213" y="450"/>
                      </a:lnTo>
                      <a:lnTo>
                        <a:pt x="225" y="450"/>
                      </a:lnTo>
                      <a:lnTo>
                        <a:pt x="237" y="450"/>
                      </a:lnTo>
                      <a:lnTo>
                        <a:pt x="248" y="449"/>
                      </a:lnTo>
                      <a:lnTo>
                        <a:pt x="259" y="448"/>
                      </a:lnTo>
                      <a:lnTo>
                        <a:pt x="271" y="446"/>
                      </a:lnTo>
                      <a:lnTo>
                        <a:pt x="282" y="443"/>
                      </a:lnTo>
                      <a:lnTo>
                        <a:pt x="292" y="441"/>
                      </a:lnTo>
                      <a:lnTo>
                        <a:pt x="303" y="436"/>
                      </a:lnTo>
                      <a:lnTo>
                        <a:pt x="313" y="432"/>
                      </a:lnTo>
                      <a:lnTo>
                        <a:pt x="332" y="423"/>
                      </a:lnTo>
                      <a:lnTo>
                        <a:pt x="351" y="412"/>
                      </a:lnTo>
                      <a:lnTo>
                        <a:pt x="368" y="399"/>
                      </a:lnTo>
                      <a:lnTo>
                        <a:pt x="384" y="384"/>
                      </a:lnTo>
                      <a:lnTo>
                        <a:pt x="399" y="368"/>
                      </a:lnTo>
                      <a:lnTo>
                        <a:pt x="412" y="351"/>
                      </a:lnTo>
                      <a:lnTo>
                        <a:pt x="423" y="333"/>
                      </a:lnTo>
                      <a:lnTo>
                        <a:pt x="432" y="313"/>
                      </a:lnTo>
                      <a:lnTo>
                        <a:pt x="437" y="303"/>
                      </a:lnTo>
                      <a:lnTo>
                        <a:pt x="440" y="292"/>
                      </a:lnTo>
                      <a:lnTo>
                        <a:pt x="443" y="281"/>
                      </a:lnTo>
                      <a:lnTo>
                        <a:pt x="445" y="270"/>
                      </a:lnTo>
                      <a:lnTo>
                        <a:pt x="447" y="260"/>
                      </a:lnTo>
                      <a:lnTo>
                        <a:pt x="450" y="248"/>
                      </a:lnTo>
                      <a:lnTo>
                        <a:pt x="450" y="236"/>
                      </a:lnTo>
                      <a:lnTo>
                        <a:pt x="451" y="224"/>
                      </a:lnTo>
                      <a:lnTo>
                        <a:pt x="450" y="214"/>
                      </a:lnTo>
                      <a:lnTo>
                        <a:pt x="450" y="202"/>
                      </a:lnTo>
                      <a:lnTo>
                        <a:pt x="447" y="191"/>
                      </a:lnTo>
                      <a:lnTo>
                        <a:pt x="445" y="179"/>
                      </a:lnTo>
                      <a:lnTo>
                        <a:pt x="443" y="169"/>
                      </a:lnTo>
                      <a:lnTo>
                        <a:pt x="440" y="158"/>
                      </a:lnTo>
                      <a:lnTo>
                        <a:pt x="437" y="148"/>
                      </a:lnTo>
                      <a:lnTo>
                        <a:pt x="432" y="138"/>
                      </a:lnTo>
                      <a:lnTo>
                        <a:pt x="423" y="118"/>
                      </a:lnTo>
                      <a:lnTo>
                        <a:pt x="412" y="99"/>
                      </a:lnTo>
                      <a:lnTo>
                        <a:pt x="399" y="82"/>
                      </a:lnTo>
                      <a:lnTo>
                        <a:pt x="384" y="66"/>
                      </a:lnTo>
                      <a:lnTo>
                        <a:pt x="368" y="51"/>
                      </a:lnTo>
                      <a:lnTo>
                        <a:pt x="351" y="38"/>
                      </a:lnTo>
                      <a:lnTo>
                        <a:pt x="332" y="28"/>
                      </a:lnTo>
                      <a:lnTo>
                        <a:pt x="313" y="18"/>
                      </a:lnTo>
                      <a:lnTo>
                        <a:pt x="303" y="14"/>
                      </a:lnTo>
                      <a:lnTo>
                        <a:pt x="292" y="10"/>
                      </a:lnTo>
                      <a:lnTo>
                        <a:pt x="282" y="7"/>
                      </a:lnTo>
                      <a:lnTo>
                        <a:pt x="271" y="4"/>
                      </a:lnTo>
                      <a:lnTo>
                        <a:pt x="259" y="2"/>
                      </a:lnTo>
                      <a:lnTo>
                        <a:pt x="248" y="1"/>
                      </a:lnTo>
                      <a:lnTo>
                        <a:pt x="237" y="0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49">
                  <a:extLst>
                    <a:ext uri="{FF2B5EF4-FFF2-40B4-BE49-F238E27FC236}">
                      <a16:creationId xmlns:a16="http://schemas.microsoft.com/office/drawing/2014/main" id="{2827E674-B6A3-4503-9DD6-08B1AF7EAE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67688" y="2505075"/>
                  <a:ext cx="200025" cy="257175"/>
                </a:xfrm>
                <a:custGeom>
                  <a:avLst/>
                  <a:gdLst>
                    <a:gd name="T0" fmla="*/ 250 w 630"/>
                    <a:gd name="T1" fmla="*/ 88 h 811"/>
                    <a:gd name="T2" fmla="*/ 257 w 630"/>
                    <a:gd name="T3" fmla="*/ 75 h 811"/>
                    <a:gd name="T4" fmla="*/ 263 w 630"/>
                    <a:gd name="T5" fmla="*/ 52 h 811"/>
                    <a:gd name="T6" fmla="*/ 291 w 630"/>
                    <a:gd name="T7" fmla="*/ 33 h 811"/>
                    <a:gd name="T8" fmla="*/ 354 w 630"/>
                    <a:gd name="T9" fmla="*/ 37 h 811"/>
                    <a:gd name="T10" fmla="*/ 374 w 630"/>
                    <a:gd name="T11" fmla="*/ 56 h 811"/>
                    <a:gd name="T12" fmla="*/ 378 w 630"/>
                    <a:gd name="T13" fmla="*/ 78 h 811"/>
                    <a:gd name="T14" fmla="*/ 387 w 630"/>
                    <a:gd name="T15" fmla="*/ 89 h 811"/>
                    <a:gd name="T16" fmla="*/ 179 w 630"/>
                    <a:gd name="T17" fmla="*/ 240 h 811"/>
                    <a:gd name="T18" fmla="*/ 53 w 630"/>
                    <a:gd name="T19" fmla="*/ 779 h 811"/>
                    <a:gd name="T20" fmla="*/ 30 w 630"/>
                    <a:gd name="T21" fmla="*/ 748 h 811"/>
                    <a:gd name="T22" fmla="*/ 75 w 630"/>
                    <a:gd name="T23" fmla="*/ 180 h 811"/>
                    <a:gd name="T24" fmla="*/ 62 w 630"/>
                    <a:gd name="T25" fmla="*/ 187 h 811"/>
                    <a:gd name="T26" fmla="*/ 60 w 630"/>
                    <a:gd name="T27" fmla="*/ 740 h 811"/>
                    <a:gd name="T28" fmla="*/ 68 w 630"/>
                    <a:gd name="T29" fmla="*/ 750 h 811"/>
                    <a:gd name="T30" fmla="*/ 361 w 630"/>
                    <a:gd name="T31" fmla="*/ 750 h 811"/>
                    <a:gd name="T32" fmla="*/ 370 w 630"/>
                    <a:gd name="T33" fmla="*/ 740 h 811"/>
                    <a:gd name="T34" fmla="*/ 366 w 630"/>
                    <a:gd name="T35" fmla="*/ 726 h 811"/>
                    <a:gd name="T36" fmla="*/ 90 w 630"/>
                    <a:gd name="T37" fmla="*/ 721 h 811"/>
                    <a:gd name="T38" fmla="*/ 151 w 630"/>
                    <a:gd name="T39" fmla="*/ 261 h 811"/>
                    <a:gd name="T40" fmla="*/ 161 w 630"/>
                    <a:gd name="T41" fmla="*/ 270 h 811"/>
                    <a:gd name="T42" fmla="*/ 474 w 630"/>
                    <a:gd name="T43" fmla="*/ 268 h 811"/>
                    <a:gd name="T44" fmla="*/ 480 w 630"/>
                    <a:gd name="T45" fmla="*/ 256 h 811"/>
                    <a:gd name="T46" fmla="*/ 541 w 630"/>
                    <a:gd name="T47" fmla="*/ 366 h 811"/>
                    <a:gd name="T48" fmla="*/ 552 w 630"/>
                    <a:gd name="T49" fmla="*/ 376 h 811"/>
                    <a:gd name="T50" fmla="*/ 566 w 630"/>
                    <a:gd name="T51" fmla="*/ 371 h 811"/>
                    <a:gd name="T52" fmla="*/ 570 w 630"/>
                    <a:gd name="T53" fmla="*/ 195 h 811"/>
                    <a:gd name="T54" fmla="*/ 564 w 630"/>
                    <a:gd name="T55" fmla="*/ 183 h 811"/>
                    <a:gd name="T56" fmla="*/ 480 w 630"/>
                    <a:gd name="T57" fmla="*/ 150 h 811"/>
                    <a:gd name="T58" fmla="*/ 602 w 630"/>
                    <a:gd name="T59" fmla="*/ 365 h 811"/>
                    <a:gd name="T60" fmla="*/ 615 w 630"/>
                    <a:gd name="T61" fmla="*/ 371 h 811"/>
                    <a:gd name="T62" fmla="*/ 628 w 630"/>
                    <a:gd name="T63" fmla="*/ 365 h 811"/>
                    <a:gd name="T64" fmla="*/ 630 w 630"/>
                    <a:gd name="T65" fmla="*/ 133 h 811"/>
                    <a:gd name="T66" fmla="*/ 621 w 630"/>
                    <a:gd name="T67" fmla="*/ 121 h 811"/>
                    <a:gd name="T68" fmla="*/ 479 w 630"/>
                    <a:gd name="T69" fmla="*/ 72 h 811"/>
                    <a:gd name="T70" fmla="*/ 471 w 630"/>
                    <a:gd name="T71" fmla="*/ 61 h 811"/>
                    <a:gd name="T72" fmla="*/ 400 w 630"/>
                    <a:gd name="T73" fmla="*/ 41 h 811"/>
                    <a:gd name="T74" fmla="*/ 380 w 630"/>
                    <a:gd name="T75" fmla="*/ 17 h 811"/>
                    <a:gd name="T76" fmla="*/ 340 w 630"/>
                    <a:gd name="T77" fmla="*/ 1 h 811"/>
                    <a:gd name="T78" fmla="*/ 284 w 630"/>
                    <a:gd name="T79" fmla="*/ 3 h 811"/>
                    <a:gd name="T80" fmla="*/ 249 w 630"/>
                    <a:gd name="T81" fmla="*/ 22 h 811"/>
                    <a:gd name="T82" fmla="*/ 231 w 630"/>
                    <a:gd name="T83" fmla="*/ 52 h 811"/>
                    <a:gd name="T84" fmla="*/ 156 w 630"/>
                    <a:gd name="T85" fmla="*/ 63 h 811"/>
                    <a:gd name="T86" fmla="*/ 150 w 630"/>
                    <a:gd name="T87" fmla="*/ 75 h 811"/>
                    <a:gd name="T88" fmla="*/ 6 w 630"/>
                    <a:gd name="T89" fmla="*/ 123 h 811"/>
                    <a:gd name="T90" fmla="*/ 0 w 630"/>
                    <a:gd name="T91" fmla="*/ 135 h 811"/>
                    <a:gd name="T92" fmla="*/ 4 w 630"/>
                    <a:gd name="T93" fmla="*/ 770 h 811"/>
                    <a:gd name="T94" fmla="*/ 23 w 630"/>
                    <a:gd name="T95" fmla="*/ 797 h 811"/>
                    <a:gd name="T96" fmla="*/ 56 w 630"/>
                    <a:gd name="T97" fmla="*/ 810 h 811"/>
                    <a:gd name="T98" fmla="*/ 380 w 630"/>
                    <a:gd name="T99" fmla="*/ 810 h 811"/>
                    <a:gd name="T100" fmla="*/ 389 w 630"/>
                    <a:gd name="T101" fmla="*/ 800 h 811"/>
                    <a:gd name="T102" fmla="*/ 385 w 630"/>
                    <a:gd name="T103" fmla="*/ 786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30" h="811">
                      <a:moveTo>
                        <a:pt x="179" y="90"/>
                      </a:moveTo>
                      <a:lnTo>
                        <a:pt x="242" y="90"/>
                      </a:lnTo>
                      <a:lnTo>
                        <a:pt x="245" y="90"/>
                      </a:lnTo>
                      <a:lnTo>
                        <a:pt x="247" y="89"/>
                      </a:lnTo>
                      <a:lnTo>
                        <a:pt x="250" y="88"/>
                      </a:lnTo>
                      <a:lnTo>
                        <a:pt x="252" y="86"/>
                      </a:lnTo>
                      <a:lnTo>
                        <a:pt x="254" y="84"/>
                      </a:lnTo>
                      <a:lnTo>
                        <a:pt x="255" y="81"/>
                      </a:lnTo>
                      <a:lnTo>
                        <a:pt x="257" y="78"/>
                      </a:lnTo>
                      <a:lnTo>
                        <a:pt x="257" y="75"/>
                      </a:lnTo>
                      <a:lnTo>
                        <a:pt x="257" y="70"/>
                      </a:lnTo>
                      <a:lnTo>
                        <a:pt x="258" y="64"/>
                      </a:lnTo>
                      <a:lnTo>
                        <a:pt x="259" y="60"/>
                      </a:lnTo>
                      <a:lnTo>
                        <a:pt x="261" y="56"/>
                      </a:lnTo>
                      <a:lnTo>
                        <a:pt x="263" y="52"/>
                      </a:lnTo>
                      <a:lnTo>
                        <a:pt x="265" y="47"/>
                      </a:lnTo>
                      <a:lnTo>
                        <a:pt x="268" y="44"/>
                      </a:lnTo>
                      <a:lnTo>
                        <a:pt x="271" y="42"/>
                      </a:lnTo>
                      <a:lnTo>
                        <a:pt x="280" y="37"/>
                      </a:lnTo>
                      <a:lnTo>
                        <a:pt x="291" y="33"/>
                      </a:lnTo>
                      <a:lnTo>
                        <a:pt x="304" y="31"/>
                      </a:lnTo>
                      <a:lnTo>
                        <a:pt x="318" y="30"/>
                      </a:lnTo>
                      <a:lnTo>
                        <a:pt x="331" y="31"/>
                      </a:lnTo>
                      <a:lnTo>
                        <a:pt x="344" y="33"/>
                      </a:lnTo>
                      <a:lnTo>
                        <a:pt x="354" y="37"/>
                      </a:lnTo>
                      <a:lnTo>
                        <a:pt x="362" y="42"/>
                      </a:lnTo>
                      <a:lnTo>
                        <a:pt x="367" y="44"/>
                      </a:lnTo>
                      <a:lnTo>
                        <a:pt x="370" y="47"/>
                      </a:lnTo>
                      <a:lnTo>
                        <a:pt x="372" y="52"/>
                      </a:lnTo>
                      <a:lnTo>
                        <a:pt x="374" y="56"/>
                      </a:lnTo>
                      <a:lnTo>
                        <a:pt x="376" y="60"/>
                      </a:lnTo>
                      <a:lnTo>
                        <a:pt x="377" y="64"/>
                      </a:lnTo>
                      <a:lnTo>
                        <a:pt x="377" y="70"/>
                      </a:lnTo>
                      <a:lnTo>
                        <a:pt x="378" y="75"/>
                      </a:lnTo>
                      <a:lnTo>
                        <a:pt x="378" y="78"/>
                      </a:lnTo>
                      <a:lnTo>
                        <a:pt x="380" y="81"/>
                      </a:lnTo>
                      <a:lnTo>
                        <a:pt x="381" y="84"/>
                      </a:lnTo>
                      <a:lnTo>
                        <a:pt x="383" y="86"/>
                      </a:lnTo>
                      <a:lnTo>
                        <a:pt x="385" y="88"/>
                      </a:lnTo>
                      <a:lnTo>
                        <a:pt x="387" y="89"/>
                      </a:lnTo>
                      <a:lnTo>
                        <a:pt x="390" y="90"/>
                      </a:lnTo>
                      <a:lnTo>
                        <a:pt x="393" y="90"/>
                      </a:lnTo>
                      <a:lnTo>
                        <a:pt x="450" y="90"/>
                      </a:lnTo>
                      <a:lnTo>
                        <a:pt x="450" y="240"/>
                      </a:lnTo>
                      <a:lnTo>
                        <a:pt x="179" y="240"/>
                      </a:lnTo>
                      <a:lnTo>
                        <a:pt x="179" y="90"/>
                      </a:lnTo>
                      <a:close/>
                      <a:moveTo>
                        <a:pt x="374" y="781"/>
                      </a:moveTo>
                      <a:lnTo>
                        <a:pt x="75" y="781"/>
                      </a:lnTo>
                      <a:lnTo>
                        <a:pt x="63" y="780"/>
                      </a:lnTo>
                      <a:lnTo>
                        <a:pt x="53" y="779"/>
                      </a:lnTo>
                      <a:lnTo>
                        <a:pt x="46" y="776"/>
                      </a:lnTo>
                      <a:lnTo>
                        <a:pt x="39" y="772"/>
                      </a:lnTo>
                      <a:lnTo>
                        <a:pt x="35" y="765"/>
                      </a:lnTo>
                      <a:lnTo>
                        <a:pt x="32" y="758"/>
                      </a:lnTo>
                      <a:lnTo>
                        <a:pt x="30" y="748"/>
                      </a:lnTo>
                      <a:lnTo>
                        <a:pt x="30" y="736"/>
                      </a:lnTo>
                      <a:lnTo>
                        <a:pt x="30" y="150"/>
                      </a:lnTo>
                      <a:lnTo>
                        <a:pt x="150" y="150"/>
                      </a:lnTo>
                      <a:lnTo>
                        <a:pt x="150" y="180"/>
                      </a:lnTo>
                      <a:lnTo>
                        <a:pt x="75" y="180"/>
                      </a:lnTo>
                      <a:lnTo>
                        <a:pt x="71" y="181"/>
                      </a:lnTo>
                      <a:lnTo>
                        <a:pt x="68" y="182"/>
                      </a:lnTo>
                      <a:lnTo>
                        <a:pt x="66" y="183"/>
                      </a:lnTo>
                      <a:lnTo>
                        <a:pt x="64" y="185"/>
                      </a:lnTo>
                      <a:lnTo>
                        <a:pt x="62" y="187"/>
                      </a:lnTo>
                      <a:lnTo>
                        <a:pt x="61" y="190"/>
                      </a:lnTo>
                      <a:lnTo>
                        <a:pt x="60" y="193"/>
                      </a:lnTo>
                      <a:lnTo>
                        <a:pt x="60" y="195"/>
                      </a:lnTo>
                      <a:lnTo>
                        <a:pt x="60" y="736"/>
                      </a:lnTo>
                      <a:lnTo>
                        <a:pt x="60" y="740"/>
                      </a:lnTo>
                      <a:lnTo>
                        <a:pt x="61" y="742"/>
                      </a:lnTo>
                      <a:lnTo>
                        <a:pt x="62" y="745"/>
                      </a:lnTo>
                      <a:lnTo>
                        <a:pt x="64" y="747"/>
                      </a:lnTo>
                      <a:lnTo>
                        <a:pt x="66" y="748"/>
                      </a:lnTo>
                      <a:lnTo>
                        <a:pt x="68" y="750"/>
                      </a:lnTo>
                      <a:lnTo>
                        <a:pt x="71" y="750"/>
                      </a:lnTo>
                      <a:lnTo>
                        <a:pt x="75" y="751"/>
                      </a:lnTo>
                      <a:lnTo>
                        <a:pt x="355" y="751"/>
                      </a:lnTo>
                      <a:lnTo>
                        <a:pt x="358" y="750"/>
                      </a:lnTo>
                      <a:lnTo>
                        <a:pt x="361" y="750"/>
                      </a:lnTo>
                      <a:lnTo>
                        <a:pt x="364" y="748"/>
                      </a:lnTo>
                      <a:lnTo>
                        <a:pt x="366" y="747"/>
                      </a:lnTo>
                      <a:lnTo>
                        <a:pt x="368" y="745"/>
                      </a:lnTo>
                      <a:lnTo>
                        <a:pt x="369" y="742"/>
                      </a:lnTo>
                      <a:lnTo>
                        <a:pt x="370" y="740"/>
                      </a:lnTo>
                      <a:lnTo>
                        <a:pt x="370" y="736"/>
                      </a:lnTo>
                      <a:lnTo>
                        <a:pt x="370" y="733"/>
                      </a:lnTo>
                      <a:lnTo>
                        <a:pt x="369" y="730"/>
                      </a:lnTo>
                      <a:lnTo>
                        <a:pt x="368" y="728"/>
                      </a:lnTo>
                      <a:lnTo>
                        <a:pt x="366" y="726"/>
                      </a:lnTo>
                      <a:lnTo>
                        <a:pt x="364" y="724"/>
                      </a:lnTo>
                      <a:lnTo>
                        <a:pt x="361" y="723"/>
                      </a:lnTo>
                      <a:lnTo>
                        <a:pt x="358" y="721"/>
                      </a:lnTo>
                      <a:lnTo>
                        <a:pt x="355" y="721"/>
                      </a:lnTo>
                      <a:lnTo>
                        <a:pt x="90" y="721"/>
                      </a:lnTo>
                      <a:lnTo>
                        <a:pt x="90" y="210"/>
                      </a:lnTo>
                      <a:lnTo>
                        <a:pt x="150" y="210"/>
                      </a:lnTo>
                      <a:lnTo>
                        <a:pt x="150" y="256"/>
                      </a:lnTo>
                      <a:lnTo>
                        <a:pt x="150" y="259"/>
                      </a:lnTo>
                      <a:lnTo>
                        <a:pt x="151" y="261"/>
                      </a:lnTo>
                      <a:lnTo>
                        <a:pt x="152" y="264"/>
                      </a:lnTo>
                      <a:lnTo>
                        <a:pt x="154" y="267"/>
                      </a:lnTo>
                      <a:lnTo>
                        <a:pt x="156" y="268"/>
                      </a:lnTo>
                      <a:lnTo>
                        <a:pt x="159" y="270"/>
                      </a:lnTo>
                      <a:lnTo>
                        <a:pt x="161" y="270"/>
                      </a:lnTo>
                      <a:lnTo>
                        <a:pt x="164" y="271"/>
                      </a:lnTo>
                      <a:lnTo>
                        <a:pt x="465" y="271"/>
                      </a:lnTo>
                      <a:lnTo>
                        <a:pt x="468" y="270"/>
                      </a:lnTo>
                      <a:lnTo>
                        <a:pt x="471" y="270"/>
                      </a:lnTo>
                      <a:lnTo>
                        <a:pt x="474" y="268"/>
                      </a:lnTo>
                      <a:lnTo>
                        <a:pt x="476" y="267"/>
                      </a:lnTo>
                      <a:lnTo>
                        <a:pt x="477" y="264"/>
                      </a:lnTo>
                      <a:lnTo>
                        <a:pt x="479" y="261"/>
                      </a:lnTo>
                      <a:lnTo>
                        <a:pt x="479" y="259"/>
                      </a:lnTo>
                      <a:lnTo>
                        <a:pt x="480" y="256"/>
                      </a:lnTo>
                      <a:lnTo>
                        <a:pt x="480" y="210"/>
                      </a:lnTo>
                      <a:lnTo>
                        <a:pt x="540" y="210"/>
                      </a:lnTo>
                      <a:lnTo>
                        <a:pt x="540" y="361"/>
                      </a:lnTo>
                      <a:lnTo>
                        <a:pt x="540" y="364"/>
                      </a:lnTo>
                      <a:lnTo>
                        <a:pt x="541" y="366"/>
                      </a:lnTo>
                      <a:lnTo>
                        <a:pt x="542" y="369"/>
                      </a:lnTo>
                      <a:lnTo>
                        <a:pt x="544" y="371"/>
                      </a:lnTo>
                      <a:lnTo>
                        <a:pt x="546" y="374"/>
                      </a:lnTo>
                      <a:lnTo>
                        <a:pt x="549" y="375"/>
                      </a:lnTo>
                      <a:lnTo>
                        <a:pt x="552" y="376"/>
                      </a:lnTo>
                      <a:lnTo>
                        <a:pt x="555" y="376"/>
                      </a:lnTo>
                      <a:lnTo>
                        <a:pt x="558" y="376"/>
                      </a:lnTo>
                      <a:lnTo>
                        <a:pt x="560" y="375"/>
                      </a:lnTo>
                      <a:lnTo>
                        <a:pt x="564" y="374"/>
                      </a:lnTo>
                      <a:lnTo>
                        <a:pt x="566" y="371"/>
                      </a:lnTo>
                      <a:lnTo>
                        <a:pt x="568" y="369"/>
                      </a:lnTo>
                      <a:lnTo>
                        <a:pt x="569" y="367"/>
                      </a:lnTo>
                      <a:lnTo>
                        <a:pt x="570" y="364"/>
                      </a:lnTo>
                      <a:lnTo>
                        <a:pt x="570" y="361"/>
                      </a:lnTo>
                      <a:lnTo>
                        <a:pt x="570" y="195"/>
                      </a:lnTo>
                      <a:lnTo>
                        <a:pt x="570" y="193"/>
                      </a:lnTo>
                      <a:lnTo>
                        <a:pt x="569" y="190"/>
                      </a:lnTo>
                      <a:lnTo>
                        <a:pt x="568" y="187"/>
                      </a:lnTo>
                      <a:lnTo>
                        <a:pt x="566" y="185"/>
                      </a:lnTo>
                      <a:lnTo>
                        <a:pt x="564" y="183"/>
                      </a:lnTo>
                      <a:lnTo>
                        <a:pt x="560" y="182"/>
                      </a:lnTo>
                      <a:lnTo>
                        <a:pt x="558" y="181"/>
                      </a:lnTo>
                      <a:lnTo>
                        <a:pt x="555" y="180"/>
                      </a:lnTo>
                      <a:lnTo>
                        <a:pt x="480" y="180"/>
                      </a:lnTo>
                      <a:lnTo>
                        <a:pt x="480" y="150"/>
                      </a:lnTo>
                      <a:lnTo>
                        <a:pt x="600" y="150"/>
                      </a:lnTo>
                      <a:lnTo>
                        <a:pt x="600" y="357"/>
                      </a:lnTo>
                      <a:lnTo>
                        <a:pt x="600" y="360"/>
                      </a:lnTo>
                      <a:lnTo>
                        <a:pt x="601" y="362"/>
                      </a:lnTo>
                      <a:lnTo>
                        <a:pt x="602" y="365"/>
                      </a:lnTo>
                      <a:lnTo>
                        <a:pt x="604" y="367"/>
                      </a:lnTo>
                      <a:lnTo>
                        <a:pt x="606" y="368"/>
                      </a:lnTo>
                      <a:lnTo>
                        <a:pt x="610" y="370"/>
                      </a:lnTo>
                      <a:lnTo>
                        <a:pt x="612" y="370"/>
                      </a:lnTo>
                      <a:lnTo>
                        <a:pt x="615" y="371"/>
                      </a:lnTo>
                      <a:lnTo>
                        <a:pt x="618" y="370"/>
                      </a:lnTo>
                      <a:lnTo>
                        <a:pt x="621" y="370"/>
                      </a:lnTo>
                      <a:lnTo>
                        <a:pt x="624" y="368"/>
                      </a:lnTo>
                      <a:lnTo>
                        <a:pt x="626" y="367"/>
                      </a:lnTo>
                      <a:lnTo>
                        <a:pt x="628" y="365"/>
                      </a:lnTo>
                      <a:lnTo>
                        <a:pt x="629" y="362"/>
                      </a:lnTo>
                      <a:lnTo>
                        <a:pt x="630" y="360"/>
                      </a:lnTo>
                      <a:lnTo>
                        <a:pt x="630" y="357"/>
                      </a:lnTo>
                      <a:lnTo>
                        <a:pt x="630" y="135"/>
                      </a:lnTo>
                      <a:lnTo>
                        <a:pt x="630" y="133"/>
                      </a:lnTo>
                      <a:lnTo>
                        <a:pt x="629" y="130"/>
                      </a:lnTo>
                      <a:lnTo>
                        <a:pt x="628" y="127"/>
                      </a:lnTo>
                      <a:lnTo>
                        <a:pt x="626" y="125"/>
                      </a:lnTo>
                      <a:lnTo>
                        <a:pt x="624" y="123"/>
                      </a:lnTo>
                      <a:lnTo>
                        <a:pt x="621" y="121"/>
                      </a:lnTo>
                      <a:lnTo>
                        <a:pt x="618" y="121"/>
                      </a:lnTo>
                      <a:lnTo>
                        <a:pt x="615" y="120"/>
                      </a:lnTo>
                      <a:lnTo>
                        <a:pt x="480" y="120"/>
                      </a:lnTo>
                      <a:lnTo>
                        <a:pt x="480" y="75"/>
                      </a:lnTo>
                      <a:lnTo>
                        <a:pt x="479" y="72"/>
                      </a:lnTo>
                      <a:lnTo>
                        <a:pt x="479" y="70"/>
                      </a:lnTo>
                      <a:lnTo>
                        <a:pt x="477" y="68"/>
                      </a:lnTo>
                      <a:lnTo>
                        <a:pt x="476" y="64"/>
                      </a:lnTo>
                      <a:lnTo>
                        <a:pt x="474" y="63"/>
                      </a:lnTo>
                      <a:lnTo>
                        <a:pt x="471" y="61"/>
                      </a:lnTo>
                      <a:lnTo>
                        <a:pt x="468" y="60"/>
                      </a:lnTo>
                      <a:lnTo>
                        <a:pt x="465" y="60"/>
                      </a:lnTo>
                      <a:lnTo>
                        <a:pt x="406" y="60"/>
                      </a:lnTo>
                      <a:lnTo>
                        <a:pt x="404" y="52"/>
                      </a:lnTo>
                      <a:lnTo>
                        <a:pt x="400" y="41"/>
                      </a:lnTo>
                      <a:lnTo>
                        <a:pt x="398" y="37"/>
                      </a:lnTo>
                      <a:lnTo>
                        <a:pt x="393" y="31"/>
                      </a:lnTo>
                      <a:lnTo>
                        <a:pt x="390" y="26"/>
                      </a:lnTo>
                      <a:lnTo>
                        <a:pt x="385" y="22"/>
                      </a:lnTo>
                      <a:lnTo>
                        <a:pt x="380" y="17"/>
                      </a:lnTo>
                      <a:lnTo>
                        <a:pt x="374" y="13"/>
                      </a:lnTo>
                      <a:lnTo>
                        <a:pt x="367" y="10"/>
                      </a:lnTo>
                      <a:lnTo>
                        <a:pt x="359" y="7"/>
                      </a:lnTo>
                      <a:lnTo>
                        <a:pt x="350" y="3"/>
                      </a:lnTo>
                      <a:lnTo>
                        <a:pt x="340" y="1"/>
                      </a:lnTo>
                      <a:lnTo>
                        <a:pt x="329" y="0"/>
                      </a:lnTo>
                      <a:lnTo>
                        <a:pt x="318" y="0"/>
                      </a:lnTo>
                      <a:lnTo>
                        <a:pt x="306" y="0"/>
                      </a:lnTo>
                      <a:lnTo>
                        <a:pt x="294" y="1"/>
                      </a:lnTo>
                      <a:lnTo>
                        <a:pt x="284" y="3"/>
                      </a:lnTo>
                      <a:lnTo>
                        <a:pt x="276" y="7"/>
                      </a:lnTo>
                      <a:lnTo>
                        <a:pt x="268" y="10"/>
                      </a:lnTo>
                      <a:lnTo>
                        <a:pt x="261" y="13"/>
                      </a:lnTo>
                      <a:lnTo>
                        <a:pt x="254" y="17"/>
                      </a:lnTo>
                      <a:lnTo>
                        <a:pt x="249" y="22"/>
                      </a:lnTo>
                      <a:lnTo>
                        <a:pt x="245" y="26"/>
                      </a:lnTo>
                      <a:lnTo>
                        <a:pt x="240" y="31"/>
                      </a:lnTo>
                      <a:lnTo>
                        <a:pt x="237" y="37"/>
                      </a:lnTo>
                      <a:lnTo>
                        <a:pt x="234" y="41"/>
                      </a:lnTo>
                      <a:lnTo>
                        <a:pt x="231" y="52"/>
                      </a:lnTo>
                      <a:lnTo>
                        <a:pt x="228" y="60"/>
                      </a:lnTo>
                      <a:lnTo>
                        <a:pt x="164" y="60"/>
                      </a:lnTo>
                      <a:lnTo>
                        <a:pt x="161" y="60"/>
                      </a:lnTo>
                      <a:lnTo>
                        <a:pt x="159" y="61"/>
                      </a:lnTo>
                      <a:lnTo>
                        <a:pt x="156" y="63"/>
                      </a:lnTo>
                      <a:lnTo>
                        <a:pt x="154" y="64"/>
                      </a:lnTo>
                      <a:lnTo>
                        <a:pt x="152" y="68"/>
                      </a:lnTo>
                      <a:lnTo>
                        <a:pt x="151" y="70"/>
                      </a:lnTo>
                      <a:lnTo>
                        <a:pt x="150" y="72"/>
                      </a:lnTo>
                      <a:lnTo>
                        <a:pt x="150" y="75"/>
                      </a:lnTo>
                      <a:lnTo>
                        <a:pt x="150" y="120"/>
                      </a:lnTo>
                      <a:lnTo>
                        <a:pt x="15" y="120"/>
                      </a:lnTo>
                      <a:lnTo>
                        <a:pt x="11" y="121"/>
                      </a:lnTo>
                      <a:lnTo>
                        <a:pt x="8" y="121"/>
                      </a:lnTo>
                      <a:lnTo>
                        <a:pt x="6" y="123"/>
                      </a:lnTo>
                      <a:lnTo>
                        <a:pt x="4" y="125"/>
                      </a:lnTo>
                      <a:lnTo>
                        <a:pt x="2" y="127"/>
                      </a:lnTo>
                      <a:lnTo>
                        <a:pt x="1" y="130"/>
                      </a:lnTo>
                      <a:lnTo>
                        <a:pt x="0" y="133"/>
                      </a:lnTo>
                      <a:lnTo>
                        <a:pt x="0" y="135"/>
                      </a:lnTo>
                      <a:lnTo>
                        <a:pt x="0" y="736"/>
                      </a:lnTo>
                      <a:lnTo>
                        <a:pt x="0" y="745"/>
                      </a:lnTo>
                      <a:lnTo>
                        <a:pt x="1" y="754"/>
                      </a:lnTo>
                      <a:lnTo>
                        <a:pt x="2" y="762"/>
                      </a:lnTo>
                      <a:lnTo>
                        <a:pt x="4" y="770"/>
                      </a:lnTo>
                      <a:lnTo>
                        <a:pt x="7" y="776"/>
                      </a:lnTo>
                      <a:lnTo>
                        <a:pt x="10" y="782"/>
                      </a:lnTo>
                      <a:lnTo>
                        <a:pt x="14" y="788"/>
                      </a:lnTo>
                      <a:lnTo>
                        <a:pt x="18" y="793"/>
                      </a:lnTo>
                      <a:lnTo>
                        <a:pt x="23" y="797"/>
                      </a:lnTo>
                      <a:lnTo>
                        <a:pt x="29" y="801"/>
                      </a:lnTo>
                      <a:lnTo>
                        <a:pt x="35" y="804"/>
                      </a:lnTo>
                      <a:lnTo>
                        <a:pt x="41" y="807"/>
                      </a:lnTo>
                      <a:lnTo>
                        <a:pt x="49" y="808"/>
                      </a:lnTo>
                      <a:lnTo>
                        <a:pt x="56" y="810"/>
                      </a:lnTo>
                      <a:lnTo>
                        <a:pt x="65" y="811"/>
                      </a:lnTo>
                      <a:lnTo>
                        <a:pt x="75" y="811"/>
                      </a:lnTo>
                      <a:lnTo>
                        <a:pt x="374" y="811"/>
                      </a:lnTo>
                      <a:lnTo>
                        <a:pt x="377" y="811"/>
                      </a:lnTo>
                      <a:lnTo>
                        <a:pt x="380" y="810"/>
                      </a:lnTo>
                      <a:lnTo>
                        <a:pt x="383" y="809"/>
                      </a:lnTo>
                      <a:lnTo>
                        <a:pt x="385" y="807"/>
                      </a:lnTo>
                      <a:lnTo>
                        <a:pt x="387" y="805"/>
                      </a:lnTo>
                      <a:lnTo>
                        <a:pt x="388" y="803"/>
                      </a:lnTo>
                      <a:lnTo>
                        <a:pt x="389" y="800"/>
                      </a:lnTo>
                      <a:lnTo>
                        <a:pt x="389" y="796"/>
                      </a:lnTo>
                      <a:lnTo>
                        <a:pt x="389" y="793"/>
                      </a:lnTo>
                      <a:lnTo>
                        <a:pt x="388" y="791"/>
                      </a:lnTo>
                      <a:lnTo>
                        <a:pt x="387" y="788"/>
                      </a:lnTo>
                      <a:lnTo>
                        <a:pt x="385" y="786"/>
                      </a:lnTo>
                      <a:lnTo>
                        <a:pt x="383" y="784"/>
                      </a:lnTo>
                      <a:lnTo>
                        <a:pt x="380" y="782"/>
                      </a:lnTo>
                      <a:lnTo>
                        <a:pt x="377" y="781"/>
                      </a:lnTo>
                      <a:lnTo>
                        <a:pt x="374" y="7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50">
                  <a:extLst>
                    <a:ext uri="{FF2B5EF4-FFF2-40B4-BE49-F238E27FC236}">
                      <a16:creationId xmlns:a16="http://schemas.microsoft.com/office/drawing/2014/main" id="{2B3E0467-F8A8-4F99-AB22-8FE3F8EAA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8013" y="2609850"/>
                  <a:ext cx="69850" cy="9525"/>
                </a:xfrm>
                <a:custGeom>
                  <a:avLst/>
                  <a:gdLst>
                    <a:gd name="T0" fmla="*/ 204 w 219"/>
                    <a:gd name="T1" fmla="*/ 0 h 30"/>
                    <a:gd name="T2" fmla="*/ 15 w 219"/>
                    <a:gd name="T3" fmla="*/ 0 h 30"/>
                    <a:gd name="T4" fmla="*/ 12 w 219"/>
                    <a:gd name="T5" fmla="*/ 0 h 30"/>
                    <a:gd name="T6" fmla="*/ 9 w 219"/>
                    <a:gd name="T7" fmla="*/ 1 h 30"/>
                    <a:gd name="T8" fmla="*/ 7 w 219"/>
                    <a:gd name="T9" fmla="*/ 2 h 30"/>
                    <a:gd name="T10" fmla="*/ 4 w 219"/>
                    <a:gd name="T11" fmla="*/ 4 h 30"/>
                    <a:gd name="T12" fmla="*/ 2 w 219"/>
                    <a:gd name="T13" fmla="*/ 6 h 30"/>
                    <a:gd name="T14" fmla="*/ 1 w 219"/>
                    <a:gd name="T15" fmla="*/ 9 h 30"/>
                    <a:gd name="T16" fmla="*/ 0 w 219"/>
                    <a:gd name="T17" fmla="*/ 12 h 30"/>
                    <a:gd name="T18" fmla="*/ 0 w 219"/>
                    <a:gd name="T19" fmla="*/ 15 h 30"/>
                    <a:gd name="T20" fmla="*/ 0 w 219"/>
                    <a:gd name="T21" fmla="*/ 18 h 30"/>
                    <a:gd name="T22" fmla="*/ 1 w 219"/>
                    <a:gd name="T23" fmla="*/ 20 h 30"/>
                    <a:gd name="T24" fmla="*/ 2 w 219"/>
                    <a:gd name="T25" fmla="*/ 23 h 30"/>
                    <a:gd name="T26" fmla="*/ 4 w 219"/>
                    <a:gd name="T27" fmla="*/ 26 h 30"/>
                    <a:gd name="T28" fmla="*/ 7 w 219"/>
                    <a:gd name="T29" fmla="*/ 28 h 30"/>
                    <a:gd name="T30" fmla="*/ 9 w 219"/>
                    <a:gd name="T31" fmla="*/ 29 h 30"/>
                    <a:gd name="T32" fmla="*/ 12 w 219"/>
                    <a:gd name="T33" fmla="*/ 30 h 30"/>
                    <a:gd name="T34" fmla="*/ 15 w 219"/>
                    <a:gd name="T35" fmla="*/ 30 h 30"/>
                    <a:gd name="T36" fmla="*/ 204 w 219"/>
                    <a:gd name="T37" fmla="*/ 30 h 30"/>
                    <a:gd name="T38" fmla="*/ 207 w 219"/>
                    <a:gd name="T39" fmla="*/ 29 h 30"/>
                    <a:gd name="T40" fmla="*/ 210 w 219"/>
                    <a:gd name="T41" fmla="*/ 29 h 30"/>
                    <a:gd name="T42" fmla="*/ 212 w 219"/>
                    <a:gd name="T43" fmla="*/ 28 h 30"/>
                    <a:gd name="T44" fmla="*/ 214 w 219"/>
                    <a:gd name="T45" fmla="*/ 26 h 30"/>
                    <a:gd name="T46" fmla="*/ 216 w 219"/>
                    <a:gd name="T47" fmla="*/ 23 h 30"/>
                    <a:gd name="T48" fmla="*/ 218 w 219"/>
                    <a:gd name="T49" fmla="*/ 20 h 30"/>
                    <a:gd name="T50" fmla="*/ 218 w 219"/>
                    <a:gd name="T51" fmla="*/ 18 h 30"/>
                    <a:gd name="T52" fmla="*/ 219 w 219"/>
                    <a:gd name="T53" fmla="*/ 15 h 30"/>
                    <a:gd name="T54" fmla="*/ 218 w 219"/>
                    <a:gd name="T55" fmla="*/ 12 h 30"/>
                    <a:gd name="T56" fmla="*/ 218 w 219"/>
                    <a:gd name="T57" fmla="*/ 9 h 30"/>
                    <a:gd name="T58" fmla="*/ 216 w 219"/>
                    <a:gd name="T59" fmla="*/ 6 h 30"/>
                    <a:gd name="T60" fmla="*/ 214 w 219"/>
                    <a:gd name="T61" fmla="*/ 4 h 30"/>
                    <a:gd name="T62" fmla="*/ 212 w 219"/>
                    <a:gd name="T63" fmla="*/ 2 h 30"/>
                    <a:gd name="T64" fmla="*/ 210 w 219"/>
                    <a:gd name="T65" fmla="*/ 1 h 30"/>
                    <a:gd name="T66" fmla="*/ 207 w 219"/>
                    <a:gd name="T67" fmla="*/ 0 h 30"/>
                    <a:gd name="T68" fmla="*/ 204 w 219"/>
                    <a:gd name="T6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9" h="30">
                      <a:moveTo>
                        <a:pt x="204" y="0"/>
                      </a:move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204" y="30"/>
                      </a:lnTo>
                      <a:lnTo>
                        <a:pt x="207" y="29"/>
                      </a:lnTo>
                      <a:lnTo>
                        <a:pt x="210" y="29"/>
                      </a:lnTo>
                      <a:lnTo>
                        <a:pt x="212" y="28"/>
                      </a:lnTo>
                      <a:lnTo>
                        <a:pt x="214" y="26"/>
                      </a:lnTo>
                      <a:lnTo>
                        <a:pt x="216" y="23"/>
                      </a:lnTo>
                      <a:lnTo>
                        <a:pt x="218" y="20"/>
                      </a:lnTo>
                      <a:lnTo>
                        <a:pt x="218" y="18"/>
                      </a:lnTo>
                      <a:lnTo>
                        <a:pt x="219" y="15"/>
                      </a:lnTo>
                      <a:lnTo>
                        <a:pt x="218" y="12"/>
                      </a:lnTo>
                      <a:lnTo>
                        <a:pt x="218" y="9"/>
                      </a:lnTo>
                      <a:lnTo>
                        <a:pt x="216" y="6"/>
                      </a:lnTo>
                      <a:lnTo>
                        <a:pt x="214" y="4"/>
                      </a:lnTo>
                      <a:lnTo>
                        <a:pt x="212" y="2"/>
                      </a:lnTo>
                      <a:lnTo>
                        <a:pt x="210" y="1"/>
                      </a:lnTo>
                      <a:lnTo>
                        <a:pt x="207" y="0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51">
                  <a:extLst>
                    <a:ext uri="{FF2B5EF4-FFF2-40B4-BE49-F238E27FC236}">
                      <a16:creationId xmlns:a16="http://schemas.microsoft.com/office/drawing/2014/main" id="{B926A2C1-BDF7-4B5C-8B9F-DFC8A7491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8013" y="2638425"/>
                  <a:ext cx="69850" cy="9525"/>
                </a:xfrm>
                <a:custGeom>
                  <a:avLst/>
                  <a:gdLst>
                    <a:gd name="T0" fmla="*/ 204 w 219"/>
                    <a:gd name="T1" fmla="*/ 0 h 30"/>
                    <a:gd name="T2" fmla="*/ 15 w 219"/>
                    <a:gd name="T3" fmla="*/ 0 h 30"/>
                    <a:gd name="T4" fmla="*/ 12 w 219"/>
                    <a:gd name="T5" fmla="*/ 0 h 30"/>
                    <a:gd name="T6" fmla="*/ 9 w 219"/>
                    <a:gd name="T7" fmla="*/ 1 h 30"/>
                    <a:gd name="T8" fmla="*/ 7 w 219"/>
                    <a:gd name="T9" fmla="*/ 2 h 30"/>
                    <a:gd name="T10" fmla="*/ 4 w 219"/>
                    <a:gd name="T11" fmla="*/ 4 h 30"/>
                    <a:gd name="T12" fmla="*/ 2 w 219"/>
                    <a:gd name="T13" fmla="*/ 6 h 30"/>
                    <a:gd name="T14" fmla="*/ 1 w 219"/>
                    <a:gd name="T15" fmla="*/ 9 h 30"/>
                    <a:gd name="T16" fmla="*/ 0 w 219"/>
                    <a:gd name="T17" fmla="*/ 11 h 30"/>
                    <a:gd name="T18" fmla="*/ 0 w 219"/>
                    <a:gd name="T19" fmla="*/ 15 h 30"/>
                    <a:gd name="T20" fmla="*/ 0 w 219"/>
                    <a:gd name="T21" fmla="*/ 18 h 30"/>
                    <a:gd name="T22" fmla="*/ 1 w 219"/>
                    <a:gd name="T23" fmla="*/ 21 h 30"/>
                    <a:gd name="T24" fmla="*/ 2 w 219"/>
                    <a:gd name="T25" fmla="*/ 23 h 30"/>
                    <a:gd name="T26" fmla="*/ 4 w 219"/>
                    <a:gd name="T27" fmla="*/ 25 h 30"/>
                    <a:gd name="T28" fmla="*/ 7 w 219"/>
                    <a:gd name="T29" fmla="*/ 28 h 30"/>
                    <a:gd name="T30" fmla="*/ 9 w 219"/>
                    <a:gd name="T31" fmla="*/ 29 h 30"/>
                    <a:gd name="T32" fmla="*/ 12 w 219"/>
                    <a:gd name="T33" fmla="*/ 30 h 30"/>
                    <a:gd name="T34" fmla="*/ 15 w 219"/>
                    <a:gd name="T35" fmla="*/ 30 h 30"/>
                    <a:gd name="T36" fmla="*/ 204 w 219"/>
                    <a:gd name="T37" fmla="*/ 30 h 30"/>
                    <a:gd name="T38" fmla="*/ 207 w 219"/>
                    <a:gd name="T39" fmla="*/ 30 h 30"/>
                    <a:gd name="T40" fmla="*/ 210 w 219"/>
                    <a:gd name="T41" fmla="*/ 29 h 30"/>
                    <a:gd name="T42" fmla="*/ 212 w 219"/>
                    <a:gd name="T43" fmla="*/ 28 h 30"/>
                    <a:gd name="T44" fmla="*/ 214 w 219"/>
                    <a:gd name="T45" fmla="*/ 25 h 30"/>
                    <a:gd name="T46" fmla="*/ 216 w 219"/>
                    <a:gd name="T47" fmla="*/ 23 h 30"/>
                    <a:gd name="T48" fmla="*/ 218 w 219"/>
                    <a:gd name="T49" fmla="*/ 21 h 30"/>
                    <a:gd name="T50" fmla="*/ 218 w 219"/>
                    <a:gd name="T51" fmla="*/ 18 h 30"/>
                    <a:gd name="T52" fmla="*/ 219 w 219"/>
                    <a:gd name="T53" fmla="*/ 15 h 30"/>
                    <a:gd name="T54" fmla="*/ 218 w 219"/>
                    <a:gd name="T55" fmla="*/ 11 h 30"/>
                    <a:gd name="T56" fmla="*/ 218 w 219"/>
                    <a:gd name="T57" fmla="*/ 9 h 30"/>
                    <a:gd name="T58" fmla="*/ 216 w 219"/>
                    <a:gd name="T59" fmla="*/ 6 h 30"/>
                    <a:gd name="T60" fmla="*/ 214 w 219"/>
                    <a:gd name="T61" fmla="*/ 4 h 30"/>
                    <a:gd name="T62" fmla="*/ 212 w 219"/>
                    <a:gd name="T63" fmla="*/ 2 h 30"/>
                    <a:gd name="T64" fmla="*/ 210 w 219"/>
                    <a:gd name="T65" fmla="*/ 1 h 30"/>
                    <a:gd name="T66" fmla="*/ 207 w 219"/>
                    <a:gd name="T67" fmla="*/ 0 h 30"/>
                    <a:gd name="T68" fmla="*/ 204 w 219"/>
                    <a:gd name="T6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9" h="30">
                      <a:moveTo>
                        <a:pt x="204" y="0"/>
                      </a:move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8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204" y="30"/>
                      </a:lnTo>
                      <a:lnTo>
                        <a:pt x="207" y="30"/>
                      </a:lnTo>
                      <a:lnTo>
                        <a:pt x="210" y="29"/>
                      </a:lnTo>
                      <a:lnTo>
                        <a:pt x="212" y="28"/>
                      </a:lnTo>
                      <a:lnTo>
                        <a:pt x="214" y="25"/>
                      </a:lnTo>
                      <a:lnTo>
                        <a:pt x="216" y="23"/>
                      </a:lnTo>
                      <a:lnTo>
                        <a:pt x="218" y="21"/>
                      </a:lnTo>
                      <a:lnTo>
                        <a:pt x="218" y="18"/>
                      </a:lnTo>
                      <a:lnTo>
                        <a:pt x="219" y="15"/>
                      </a:lnTo>
                      <a:lnTo>
                        <a:pt x="218" y="11"/>
                      </a:lnTo>
                      <a:lnTo>
                        <a:pt x="218" y="9"/>
                      </a:lnTo>
                      <a:lnTo>
                        <a:pt x="216" y="6"/>
                      </a:lnTo>
                      <a:lnTo>
                        <a:pt x="214" y="4"/>
                      </a:lnTo>
                      <a:lnTo>
                        <a:pt x="212" y="2"/>
                      </a:lnTo>
                      <a:lnTo>
                        <a:pt x="210" y="1"/>
                      </a:lnTo>
                      <a:lnTo>
                        <a:pt x="207" y="0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52">
                  <a:extLst>
                    <a:ext uri="{FF2B5EF4-FFF2-40B4-BE49-F238E27FC236}">
                      <a16:creationId xmlns:a16="http://schemas.microsoft.com/office/drawing/2014/main" id="{AA1FE3A4-B60D-4691-ADA8-03D0C3DB5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8013" y="2667000"/>
                  <a:ext cx="69850" cy="9525"/>
                </a:xfrm>
                <a:custGeom>
                  <a:avLst/>
                  <a:gdLst>
                    <a:gd name="T0" fmla="*/ 204 w 219"/>
                    <a:gd name="T1" fmla="*/ 0 h 30"/>
                    <a:gd name="T2" fmla="*/ 15 w 219"/>
                    <a:gd name="T3" fmla="*/ 0 h 30"/>
                    <a:gd name="T4" fmla="*/ 12 w 219"/>
                    <a:gd name="T5" fmla="*/ 0 h 30"/>
                    <a:gd name="T6" fmla="*/ 9 w 219"/>
                    <a:gd name="T7" fmla="*/ 1 h 30"/>
                    <a:gd name="T8" fmla="*/ 7 w 219"/>
                    <a:gd name="T9" fmla="*/ 3 h 30"/>
                    <a:gd name="T10" fmla="*/ 4 w 219"/>
                    <a:gd name="T11" fmla="*/ 4 h 30"/>
                    <a:gd name="T12" fmla="*/ 2 w 219"/>
                    <a:gd name="T13" fmla="*/ 7 h 30"/>
                    <a:gd name="T14" fmla="*/ 1 w 219"/>
                    <a:gd name="T15" fmla="*/ 9 h 30"/>
                    <a:gd name="T16" fmla="*/ 0 w 219"/>
                    <a:gd name="T17" fmla="*/ 12 h 30"/>
                    <a:gd name="T18" fmla="*/ 0 w 219"/>
                    <a:gd name="T19" fmla="*/ 15 h 30"/>
                    <a:gd name="T20" fmla="*/ 0 w 219"/>
                    <a:gd name="T21" fmla="*/ 18 h 30"/>
                    <a:gd name="T22" fmla="*/ 1 w 219"/>
                    <a:gd name="T23" fmla="*/ 21 h 30"/>
                    <a:gd name="T24" fmla="*/ 2 w 219"/>
                    <a:gd name="T25" fmla="*/ 23 h 30"/>
                    <a:gd name="T26" fmla="*/ 4 w 219"/>
                    <a:gd name="T27" fmla="*/ 25 h 30"/>
                    <a:gd name="T28" fmla="*/ 7 w 219"/>
                    <a:gd name="T29" fmla="*/ 27 h 30"/>
                    <a:gd name="T30" fmla="*/ 9 w 219"/>
                    <a:gd name="T31" fmla="*/ 29 h 30"/>
                    <a:gd name="T32" fmla="*/ 12 w 219"/>
                    <a:gd name="T33" fmla="*/ 30 h 30"/>
                    <a:gd name="T34" fmla="*/ 15 w 219"/>
                    <a:gd name="T35" fmla="*/ 30 h 30"/>
                    <a:gd name="T36" fmla="*/ 204 w 219"/>
                    <a:gd name="T37" fmla="*/ 30 h 30"/>
                    <a:gd name="T38" fmla="*/ 207 w 219"/>
                    <a:gd name="T39" fmla="*/ 30 h 30"/>
                    <a:gd name="T40" fmla="*/ 210 w 219"/>
                    <a:gd name="T41" fmla="*/ 29 h 30"/>
                    <a:gd name="T42" fmla="*/ 212 w 219"/>
                    <a:gd name="T43" fmla="*/ 27 h 30"/>
                    <a:gd name="T44" fmla="*/ 214 w 219"/>
                    <a:gd name="T45" fmla="*/ 25 h 30"/>
                    <a:gd name="T46" fmla="*/ 216 w 219"/>
                    <a:gd name="T47" fmla="*/ 23 h 30"/>
                    <a:gd name="T48" fmla="*/ 218 w 219"/>
                    <a:gd name="T49" fmla="*/ 21 h 30"/>
                    <a:gd name="T50" fmla="*/ 218 w 219"/>
                    <a:gd name="T51" fmla="*/ 18 h 30"/>
                    <a:gd name="T52" fmla="*/ 219 w 219"/>
                    <a:gd name="T53" fmla="*/ 15 h 30"/>
                    <a:gd name="T54" fmla="*/ 218 w 219"/>
                    <a:gd name="T55" fmla="*/ 12 h 30"/>
                    <a:gd name="T56" fmla="*/ 218 w 219"/>
                    <a:gd name="T57" fmla="*/ 9 h 30"/>
                    <a:gd name="T58" fmla="*/ 216 w 219"/>
                    <a:gd name="T59" fmla="*/ 7 h 30"/>
                    <a:gd name="T60" fmla="*/ 214 w 219"/>
                    <a:gd name="T61" fmla="*/ 4 h 30"/>
                    <a:gd name="T62" fmla="*/ 212 w 219"/>
                    <a:gd name="T63" fmla="*/ 3 h 30"/>
                    <a:gd name="T64" fmla="*/ 210 w 219"/>
                    <a:gd name="T65" fmla="*/ 1 h 30"/>
                    <a:gd name="T66" fmla="*/ 207 w 219"/>
                    <a:gd name="T67" fmla="*/ 0 h 30"/>
                    <a:gd name="T68" fmla="*/ 204 w 219"/>
                    <a:gd name="T6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9" h="30">
                      <a:moveTo>
                        <a:pt x="204" y="0"/>
                      </a:move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204" y="30"/>
                      </a:lnTo>
                      <a:lnTo>
                        <a:pt x="207" y="30"/>
                      </a:lnTo>
                      <a:lnTo>
                        <a:pt x="210" y="29"/>
                      </a:lnTo>
                      <a:lnTo>
                        <a:pt x="212" y="27"/>
                      </a:lnTo>
                      <a:lnTo>
                        <a:pt x="214" y="25"/>
                      </a:lnTo>
                      <a:lnTo>
                        <a:pt x="216" y="23"/>
                      </a:lnTo>
                      <a:lnTo>
                        <a:pt x="218" y="21"/>
                      </a:lnTo>
                      <a:lnTo>
                        <a:pt x="218" y="18"/>
                      </a:lnTo>
                      <a:lnTo>
                        <a:pt x="219" y="15"/>
                      </a:lnTo>
                      <a:lnTo>
                        <a:pt x="218" y="12"/>
                      </a:lnTo>
                      <a:lnTo>
                        <a:pt x="218" y="9"/>
                      </a:lnTo>
                      <a:lnTo>
                        <a:pt x="216" y="7"/>
                      </a:lnTo>
                      <a:lnTo>
                        <a:pt x="214" y="4"/>
                      </a:lnTo>
                      <a:lnTo>
                        <a:pt x="212" y="3"/>
                      </a:lnTo>
                      <a:lnTo>
                        <a:pt x="210" y="1"/>
                      </a:lnTo>
                      <a:lnTo>
                        <a:pt x="207" y="0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53">
                  <a:extLst>
                    <a:ext uri="{FF2B5EF4-FFF2-40B4-BE49-F238E27FC236}">
                      <a16:creationId xmlns:a16="http://schemas.microsoft.com/office/drawing/2014/main" id="{B96EADE0-E755-40DF-A6CD-9CD37A546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28013" y="2695575"/>
                  <a:ext cx="46038" cy="9525"/>
                </a:xfrm>
                <a:custGeom>
                  <a:avLst/>
                  <a:gdLst>
                    <a:gd name="T0" fmla="*/ 129 w 143"/>
                    <a:gd name="T1" fmla="*/ 29 h 29"/>
                    <a:gd name="T2" fmla="*/ 132 w 143"/>
                    <a:gd name="T3" fmla="*/ 29 h 29"/>
                    <a:gd name="T4" fmla="*/ 134 w 143"/>
                    <a:gd name="T5" fmla="*/ 28 h 29"/>
                    <a:gd name="T6" fmla="*/ 137 w 143"/>
                    <a:gd name="T7" fmla="*/ 27 h 29"/>
                    <a:gd name="T8" fmla="*/ 139 w 143"/>
                    <a:gd name="T9" fmla="*/ 26 h 29"/>
                    <a:gd name="T10" fmla="*/ 140 w 143"/>
                    <a:gd name="T11" fmla="*/ 23 h 29"/>
                    <a:gd name="T12" fmla="*/ 142 w 143"/>
                    <a:gd name="T13" fmla="*/ 21 h 29"/>
                    <a:gd name="T14" fmla="*/ 143 w 143"/>
                    <a:gd name="T15" fmla="*/ 18 h 29"/>
                    <a:gd name="T16" fmla="*/ 143 w 143"/>
                    <a:gd name="T17" fmla="*/ 14 h 29"/>
                    <a:gd name="T18" fmla="*/ 143 w 143"/>
                    <a:gd name="T19" fmla="*/ 12 h 29"/>
                    <a:gd name="T20" fmla="*/ 142 w 143"/>
                    <a:gd name="T21" fmla="*/ 9 h 29"/>
                    <a:gd name="T22" fmla="*/ 140 w 143"/>
                    <a:gd name="T23" fmla="*/ 7 h 29"/>
                    <a:gd name="T24" fmla="*/ 139 w 143"/>
                    <a:gd name="T25" fmla="*/ 5 h 29"/>
                    <a:gd name="T26" fmla="*/ 137 w 143"/>
                    <a:gd name="T27" fmla="*/ 3 h 29"/>
                    <a:gd name="T28" fmla="*/ 134 w 143"/>
                    <a:gd name="T29" fmla="*/ 2 h 29"/>
                    <a:gd name="T30" fmla="*/ 132 w 143"/>
                    <a:gd name="T31" fmla="*/ 1 h 29"/>
                    <a:gd name="T32" fmla="*/ 129 w 143"/>
                    <a:gd name="T33" fmla="*/ 0 h 29"/>
                    <a:gd name="T34" fmla="*/ 15 w 143"/>
                    <a:gd name="T35" fmla="*/ 0 h 29"/>
                    <a:gd name="T36" fmla="*/ 12 w 143"/>
                    <a:gd name="T37" fmla="*/ 1 h 29"/>
                    <a:gd name="T38" fmla="*/ 9 w 143"/>
                    <a:gd name="T39" fmla="*/ 2 h 29"/>
                    <a:gd name="T40" fmla="*/ 7 w 143"/>
                    <a:gd name="T41" fmla="*/ 3 h 29"/>
                    <a:gd name="T42" fmla="*/ 4 w 143"/>
                    <a:gd name="T43" fmla="*/ 5 h 29"/>
                    <a:gd name="T44" fmla="*/ 2 w 143"/>
                    <a:gd name="T45" fmla="*/ 7 h 29"/>
                    <a:gd name="T46" fmla="*/ 1 w 143"/>
                    <a:gd name="T47" fmla="*/ 9 h 29"/>
                    <a:gd name="T48" fmla="*/ 0 w 143"/>
                    <a:gd name="T49" fmla="*/ 12 h 29"/>
                    <a:gd name="T50" fmla="*/ 0 w 143"/>
                    <a:gd name="T51" fmla="*/ 14 h 29"/>
                    <a:gd name="T52" fmla="*/ 0 w 143"/>
                    <a:gd name="T53" fmla="*/ 18 h 29"/>
                    <a:gd name="T54" fmla="*/ 1 w 143"/>
                    <a:gd name="T55" fmla="*/ 21 h 29"/>
                    <a:gd name="T56" fmla="*/ 2 w 143"/>
                    <a:gd name="T57" fmla="*/ 23 h 29"/>
                    <a:gd name="T58" fmla="*/ 4 w 143"/>
                    <a:gd name="T59" fmla="*/ 26 h 29"/>
                    <a:gd name="T60" fmla="*/ 7 w 143"/>
                    <a:gd name="T61" fmla="*/ 27 h 29"/>
                    <a:gd name="T62" fmla="*/ 9 w 143"/>
                    <a:gd name="T63" fmla="*/ 28 h 29"/>
                    <a:gd name="T64" fmla="*/ 12 w 143"/>
                    <a:gd name="T65" fmla="*/ 29 h 29"/>
                    <a:gd name="T66" fmla="*/ 15 w 143"/>
                    <a:gd name="T67" fmla="*/ 29 h 29"/>
                    <a:gd name="T68" fmla="*/ 129 w 143"/>
                    <a:gd name="T6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3" h="29">
                      <a:moveTo>
                        <a:pt x="129" y="29"/>
                      </a:moveTo>
                      <a:lnTo>
                        <a:pt x="132" y="29"/>
                      </a:lnTo>
                      <a:lnTo>
                        <a:pt x="134" y="28"/>
                      </a:lnTo>
                      <a:lnTo>
                        <a:pt x="137" y="27"/>
                      </a:lnTo>
                      <a:lnTo>
                        <a:pt x="139" y="26"/>
                      </a:lnTo>
                      <a:lnTo>
                        <a:pt x="140" y="23"/>
                      </a:lnTo>
                      <a:lnTo>
                        <a:pt x="142" y="21"/>
                      </a:lnTo>
                      <a:lnTo>
                        <a:pt x="143" y="18"/>
                      </a:lnTo>
                      <a:lnTo>
                        <a:pt x="143" y="14"/>
                      </a:lnTo>
                      <a:lnTo>
                        <a:pt x="143" y="12"/>
                      </a:lnTo>
                      <a:lnTo>
                        <a:pt x="142" y="9"/>
                      </a:lnTo>
                      <a:lnTo>
                        <a:pt x="140" y="7"/>
                      </a:lnTo>
                      <a:lnTo>
                        <a:pt x="139" y="5"/>
                      </a:lnTo>
                      <a:lnTo>
                        <a:pt x="137" y="3"/>
                      </a:lnTo>
                      <a:lnTo>
                        <a:pt x="134" y="2"/>
                      </a:lnTo>
                      <a:lnTo>
                        <a:pt x="132" y="1"/>
                      </a:lnTo>
                      <a:lnTo>
                        <a:pt x="129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7" y="27"/>
                      </a:lnTo>
                      <a:lnTo>
                        <a:pt x="9" y="28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29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80" name="Graphique 79" descr="Balance de Thémis">
                <a:extLst>
                  <a:ext uri="{FF2B5EF4-FFF2-40B4-BE49-F238E27FC236}">
                    <a16:creationId xmlns:a16="http://schemas.microsoft.com/office/drawing/2014/main" id="{2E8281EF-8FB0-48B8-AF56-A71930D63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38959" y="306568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1" name="Picture 16" descr="RÃ©sultat de recherche d'images pour &quot;smart watch icone png&quot;">
                <a:extLst>
                  <a:ext uri="{FF2B5EF4-FFF2-40B4-BE49-F238E27FC236}">
                    <a16:creationId xmlns:a16="http://schemas.microsoft.com/office/drawing/2014/main" id="{8D0443F6-160B-438A-82EF-6A8081CB41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9314" y="1133376"/>
                <a:ext cx="869506" cy="8695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Graphique 84" descr="Wi-Fi">
                <a:extLst>
                  <a:ext uri="{FF2B5EF4-FFF2-40B4-BE49-F238E27FC236}">
                    <a16:creationId xmlns:a16="http://schemas.microsoft.com/office/drawing/2014/main" id="{01ED3655-843D-42BD-8D57-DCB1510FC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376452" y="312884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0A24CC8F-9BB9-49A5-B733-4D7CEC64EC85}"/>
                </a:ext>
              </a:extLst>
            </p:cNvPr>
            <p:cNvSpPr txBox="1"/>
            <p:nvPr/>
          </p:nvSpPr>
          <p:spPr>
            <a:xfrm>
              <a:off x="2357805" y="4263619"/>
              <a:ext cx="2951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>
                  <a:solidFill>
                    <a:srgbClr val="CAC5B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Instant paiement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4EC6AFB0-1EB9-4E4D-95AC-B0E4E4F91B67}"/>
                </a:ext>
              </a:extLst>
            </p:cNvPr>
            <p:cNvSpPr txBox="1"/>
            <p:nvPr/>
          </p:nvSpPr>
          <p:spPr>
            <a:xfrm>
              <a:off x="6851408" y="4263619"/>
              <a:ext cx="2951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>
                  <a:solidFill>
                    <a:srgbClr val="5332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Réglementation (DSP2…)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75D0BB7A-1922-46DC-BEBE-D3FC2C2AD5B5}"/>
                </a:ext>
              </a:extLst>
            </p:cNvPr>
            <p:cNvSpPr txBox="1"/>
            <p:nvPr/>
          </p:nvSpPr>
          <p:spPr>
            <a:xfrm>
              <a:off x="4585674" y="2354478"/>
              <a:ext cx="29516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>
                  <a:solidFill>
                    <a:srgbClr val="8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Nouvelles alternatives</a:t>
              </a:r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DF22A1A8-AC6D-43D6-A476-745C290A9130}"/>
              </a:ext>
            </a:extLst>
          </p:cNvPr>
          <p:cNvGrpSpPr/>
          <p:nvPr/>
        </p:nvGrpSpPr>
        <p:grpSpPr>
          <a:xfrm>
            <a:off x="3071666" y="4775281"/>
            <a:ext cx="6048669" cy="1571068"/>
            <a:chOff x="2875198" y="5494949"/>
            <a:chExt cx="6048669" cy="1571068"/>
          </a:xfrm>
        </p:grpSpPr>
        <p:sp>
          <p:nvSpPr>
            <p:cNvPr id="96" name="Rounded Rectangle 13">
              <a:extLst>
                <a:ext uri="{FF2B5EF4-FFF2-40B4-BE49-F238E27FC236}">
                  <a16:creationId xmlns:a16="http://schemas.microsoft.com/office/drawing/2014/main" id="{9D8F2AF6-DD79-4BB8-BF6B-1584D5D3C4B5}"/>
                </a:ext>
              </a:extLst>
            </p:cNvPr>
            <p:cNvSpPr/>
            <p:nvPr/>
          </p:nvSpPr>
          <p:spPr>
            <a:xfrm>
              <a:off x="2875198" y="5494949"/>
              <a:ext cx="6048669" cy="494238"/>
            </a:xfrm>
            <a:prstGeom prst="roundRect">
              <a:avLst>
                <a:gd name="adj" fmla="val 50000"/>
              </a:avLst>
            </a:prstGeom>
            <a:solidFill>
              <a:srgbClr val="5332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/>
                <a:t>Une diminution de l’usage de la carte bancaire à prévoir</a:t>
              </a:r>
            </a:p>
          </p:txBody>
        </p:sp>
        <p:sp>
          <p:nvSpPr>
            <p:cNvPr id="97" name="Rounded Rectangle 13">
              <a:extLst>
                <a:ext uri="{FF2B5EF4-FFF2-40B4-BE49-F238E27FC236}">
                  <a16:creationId xmlns:a16="http://schemas.microsoft.com/office/drawing/2014/main" id="{0AC58BE7-682B-4A45-8DFA-01F432B00BA7}"/>
                </a:ext>
              </a:extLst>
            </p:cNvPr>
            <p:cNvSpPr/>
            <p:nvPr/>
          </p:nvSpPr>
          <p:spPr>
            <a:xfrm>
              <a:off x="2875198" y="6033364"/>
              <a:ext cx="6048669" cy="494238"/>
            </a:xfrm>
            <a:prstGeom prst="roundRect">
              <a:avLst>
                <a:gd name="adj" fmla="val 50000"/>
              </a:avLst>
            </a:prstGeom>
            <a:solidFill>
              <a:srgbClr val="5332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/>
                <a:t>Des moyens de paiement alternatifs essentiellement basés sur la carte bancaire</a:t>
              </a:r>
            </a:p>
          </p:txBody>
        </p:sp>
        <p:sp>
          <p:nvSpPr>
            <p:cNvPr id="98" name="Rounded Rectangle 13">
              <a:extLst>
                <a:ext uri="{FF2B5EF4-FFF2-40B4-BE49-F238E27FC236}">
                  <a16:creationId xmlns:a16="http://schemas.microsoft.com/office/drawing/2014/main" id="{1680555F-71B9-4AD5-BD9C-93F42A1E2564}"/>
                </a:ext>
              </a:extLst>
            </p:cNvPr>
            <p:cNvSpPr/>
            <p:nvPr/>
          </p:nvSpPr>
          <p:spPr>
            <a:xfrm>
              <a:off x="2875198" y="6571779"/>
              <a:ext cx="6048669" cy="494238"/>
            </a:xfrm>
            <a:prstGeom prst="roundRect">
              <a:avLst>
                <a:gd name="adj" fmla="val 50000"/>
              </a:avLst>
            </a:prstGeom>
            <a:solidFill>
              <a:srgbClr val="5332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/>
                <a:t>Demande des utilisateurs et pression réglementaire comme source d’innovation</a:t>
              </a:r>
            </a:p>
          </p:txBody>
        </p:sp>
      </p:grpSp>
      <p:sp>
        <p:nvSpPr>
          <p:cNvPr id="2" name="Flèche : chevron 1">
            <a:extLst>
              <a:ext uri="{FF2B5EF4-FFF2-40B4-BE49-F238E27FC236}">
                <a16:creationId xmlns:a16="http://schemas.microsoft.com/office/drawing/2014/main" id="{EA03EFCD-6494-4560-88E8-57142BCC0D62}"/>
              </a:ext>
            </a:extLst>
          </p:cNvPr>
          <p:cNvSpPr/>
          <p:nvPr/>
        </p:nvSpPr>
        <p:spPr>
          <a:xfrm rot="5400000">
            <a:off x="5701321" y="-820744"/>
            <a:ext cx="767293" cy="10205670"/>
          </a:xfrm>
          <a:prstGeom prst="chevron">
            <a:avLst>
              <a:gd name="adj" fmla="val 39949"/>
            </a:avLst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3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rganization Time">
            <a:extLst>
              <a:ext uri="{FF2B5EF4-FFF2-40B4-BE49-F238E27FC236}">
                <a16:creationId xmlns:a16="http://schemas.microsoft.com/office/drawing/2014/main" id="{192FEDDA-5499-4AF2-899F-9438A614B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6" r="263" b="56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1E757B-FC5C-447E-A1CC-671ADF53B66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9A66C-F901-4BA3-B0BE-2A06BB579E7F}"/>
              </a:ext>
            </a:extLst>
          </p:cNvPr>
          <p:cNvSpPr/>
          <p:nvPr/>
        </p:nvSpPr>
        <p:spPr>
          <a:xfrm>
            <a:off x="426754" y="3187396"/>
            <a:ext cx="4353257" cy="3192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F92F7955-C34F-4883-B7E9-68CA4B18141D}"/>
              </a:ext>
            </a:extLst>
          </p:cNvPr>
          <p:cNvSpPr txBox="1">
            <a:spLocks/>
          </p:cNvSpPr>
          <p:nvPr/>
        </p:nvSpPr>
        <p:spPr>
          <a:xfrm>
            <a:off x="577412" y="3462338"/>
            <a:ext cx="2538215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365A19D-A13C-4303-8BA9-8C5228D11662}"/>
              </a:ext>
            </a:extLst>
          </p:cNvPr>
          <p:cNvSpPr>
            <a:spLocks/>
          </p:cNvSpPr>
          <p:nvPr/>
        </p:nvSpPr>
        <p:spPr bwMode="auto">
          <a:xfrm>
            <a:off x="5462588" y="2894013"/>
            <a:ext cx="2887663" cy="2217738"/>
          </a:xfrm>
          <a:custGeom>
            <a:avLst/>
            <a:gdLst>
              <a:gd name="T0" fmla="*/ 1084 w 1819"/>
              <a:gd name="T1" fmla="*/ 649 h 1397"/>
              <a:gd name="T2" fmla="*/ 1819 w 1819"/>
              <a:gd name="T3" fmla="*/ 649 h 1397"/>
              <a:gd name="T4" fmla="*/ 480 w 1819"/>
              <a:gd name="T5" fmla="*/ 0 h 1397"/>
              <a:gd name="T6" fmla="*/ 0 w 1819"/>
              <a:gd name="T7" fmla="*/ 0 h 1397"/>
              <a:gd name="T8" fmla="*/ 103 w 1819"/>
              <a:gd name="T9" fmla="*/ 455 h 1397"/>
              <a:gd name="T10" fmla="*/ 1248 w 1819"/>
              <a:gd name="T11" fmla="*/ 1397 h 1397"/>
              <a:gd name="T12" fmla="*/ 1084 w 1819"/>
              <a:gd name="T13" fmla="*/ 649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19" h="1397">
                <a:moveTo>
                  <a:pt x="1084" y="649"/>
                </a:moveTo>
                <a:lnTo>
                  <a:pt x="1819" y="649"/>
                </a:lnTo>
                <a:lnTo>
                  <a:pt x="480" y="0"/>
                </a:lnTo>
                <a:lnTo>
                  <a:pt x="0" y="0"/>
                </a:lnTo>
                <a:lnTo>
                  <a:pt x="103" y="455"/>
                </a:lnTo>
                <a:lnTo>
                  <a:pt x="1248" y="1397"/>
                </a:lnTo>
                <a:lnTo>
                  <a:pt x="1084" y="64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70A2B5D-0C89-4344-889D-FE4CFF7CC087}"/>
              </a:ext>
            </a:extLst>
          </p:cNvPr>
          <p:cNvSpPr>
            <a:spLocks/>
          </p:cNvSpPr>
          <p:nvPr/>
        </p:nvSpPr>
        <p:spPr bwMode="auto">
          <a:xfrm>
            <a:off x="3900488" y="1952625"/>
            <a:ext cx="2012950" cy="1509713"/>
          </a:xfrm>
          <a:custGeom>
            <a:avLst/>
            <a:gdLst>
              <a:gd name="T0" fmla="*/ 864 w 1268"/>
              <a:gd name="T1" fmla="*/ 500 h 951"/>
              <a:gd name="T2" fmla="*/ 1268 w 1268"/>
              <a:gd name="T3" fmla="*/ 500 h 951"/>
              <a:gd name="T4" fmla="*/ 258 w 1268"/>
              <a:gd name="T5" fmla="*/ 9 h 951"/>
              <a:gd name="T6" fmla="*/ 0 w 1268"/>
              <a:gd name="T7" fmla="*/ 0 h 951"/>
              <a:gd name="T8" fmla="*/ 100 w 1268"/>
              <a:gd name="T9" fmla="*/ 239 h 951"/>
              <a:gd name="T10" fmla="*/ 964 w 1268"/>
              <a:gd name="T11" fmla="*/ 951 h 951"/>
              <a:gd name="T12" fmla="*/ 864 w 1268"/>
              <a:gd name="T13" fmla="*/ 50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8" h="951">
                <a:moveTo>
                  <a:pt x="864" y="500"/>
                </a:moveTo>
                <a:lnTo>
                  <a:pt x="1268" y="500"/>
                </a:lnTo>
                <a:lnTo>
                  <a:pt x="258" y="9"/>
                </a:lnTo>
                <a:lnTo>
                  <a:pt x="0" y="0"/>
                </a:lnTo>
                <a:lnTo>
                  <a:pt x="100" y="239"/>
                </a:lnTo>
                <a:lnTo>
                  <a:pt x="964" y="951"/>
                </a:lnTo>
                <a:lnTo>
                  <a:pt x="864" y="5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4F5CA5A-3041-4E89-ADED-DF78E4BA2B84}"/>
              </a:ext>
            </a:extLst>
          </p:cNvPr>
          <p:cNvSpPr>
            <a:spLocks/>
          </p:cNvSpPr>
          <p:nvPr/>
        </p:nvSpPr>
        <p:spPr bwMode="auto">
          <a:xfrm>
            <a:off x="2614613" y="1147763"/>
            <a:ext cx="1346200" cy="977900"/>
          </a:xfrm>
          <a:custGeom>
            <a:avLst/>
            <a:gdLst>
              <a:gd name="T0" fmla="*/ 661 w 848"/>
              <a:gd name="T1" fmla="*/ 404 h 616"/>
              <a:gd name="T2" fmla="*/ 848 w 848"/>
              <a:gd name="T3" fmla="*/ 410 h 616"/>
              <a:gd name="T4" fmla="*/ 0 w 848"/>
              <a:gd name="T5" fmla="*/ 0 h 616"/>
              <a:gd name="T6" fmla="*/ 752 w 848"/>
              <a:gd name="T7" fmla="*/ 616 h 616"/>
              <a:gd name="T8" fmla="*/ 661 w 848"/>
              <a:gd name="T9" fmla="*/ 404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8" h="616">
                <a:moveTo>
                  <a:pt x="661" y="404"/>
                </a:moveTo>
                <a:lnTo>
                  <a:pt x="848" y="410"/>
                </a:lnTo>
                <a:lnTo>
                  <a:pt x="0" y="0"/>
                </a:lnTo>
                <a:lnTo>
                  <a:pt x="752" y="616"/>
                </a:lnTo>
                <a:lnTo>
                  <a:pt x="661" y="404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B1D93148-FBDD-43DC-8B82-2087697D37CD}"/>
              </a:ext>
            </a:extLst>
          </p:cNvPr>
          <p:cNvSpPr>
            <a:spLocks/>
          </p:cNvSpPr>
          <p:nvPr/>
        </p:nvSpPr>
        <p:spPr bwMode="auto">
          <a:xfrm>
            <a:off x="9272588" y="5281613"/>
            <a:ext cx="2924175" cy="1576388"/>
          </a:xfrm>
          <a:custGeom>
            <a:avLst/>
            <a:gdLst>
              <a:gd name="T0" fmla="*/ 1181 w 1842"/>
              <a:gd name="T1" fmla="*/ 0 h 993"/>
              <a:gd name="T2" fmla="*/ 0 w 1842"/>
              <a:gd name="T3" fmla="*/ 0 h 993"/>
              <a:gd name="T4" fmla="*/ 223 w 1842"/>
              <a:gd name="T5" fmla="*/ 993 h 993"/>
              <a:gd name="T6" fmla="*/ 1842 w 1842"/>
              <a:gd name="T7" fmla="*/ 993 h 993"/>
              <a:gd name="T8" fmla="*/ 1842 w 1842"/>
              <a:gd name="T9" fmla="*/ 319 h 993"/>
              <a:gd name="T10" fmla="*/ 1181 w 1842"/>
              <a:gd name="T11" fmla="*/ 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2" h="993">
                <a:moveTo>
                  <a:pt x="1181" y="0"/>
                </a:moveTo>
                <a:lnTo>
                  <a:pt x="0" y="0"/>
                </a:lnTo>
                <a:lnTo>
                  <a:pt x="223" y="993"/>
                </a:lnTo>
                <a:lnTo>
                  <a:pt x="1842" y="993"/>
                </a:lnTo>
                <a:lnTo>
                  <a:pt x="1842" y="319"/>
                </a:lnTo>
                <a:lnTo>
                  <a:pt x="118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81BF6020-DE69-4A50-9356-8A19F0C29CA6}"/>
              </a:ext>
            </a:extLst>
          </p:cNvPr>
          <p:cNvSpPr>
            <a:spLocks/>
          </p:cNvSpPr>
          <p:nvPr/>
        </p:nvSpPr>
        <p:spPr bwMode="auto">
          <a:xfrm>
            <a:off x="7372350" y="4076700"/>
            <a:ext cx="3379788" cy="2638425"/>
          </a:xfrm>
          <a:custGeom>
            <a:avLst/>
            <a:gdLst>
              <a:gd name="T0" fmla="*/ 1049 w 2129"/>
              <a:gd name="T1" fmla="*/ 636 h 1662"/>
              <a:gd name="T2" fmla="*/ 2129 w 2129"/>
              <a:gd name="T3" fmla="*/ 636 h 1662"/>
              <a:gd name="T4" fmla="*/ 816 w 2129"/>
              <a:gd name="T5" fmla="*/ 0 h 1662"/>
              <a:gd name="T6" fmla="*/ 0 w 2129"/>
              <a:gd name="T7" fmla="*/ 0 h 1662"/>
              <a:gd name="T8" fmla="*/ 168 w 2129"/>
              <a:gd name="T9" fmla="*/ 752 h 1662"/>
              <a:gd name="T10" fmla="*/ 1278 w 2129"/>
              <a:gd name="T11" fmla="*/ 1662 h 1662"/>
              <a:gd name="T12" fmla="*/ 1049 w 2129"/>
              <a:gd name="T13" fmla="*/ 636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9" h="1662">
                <a:moveTo>
                  <a:pt x="1049" y="636"/>
                </a:moveTo>
                <a:lnTo>
                  <a:pt x="2129" y="636"/>
                </a:lnTo>
                <a:lnTo>
                  <a:pt x="816" y="0"/>
                </a:lnTo>
                <a:lnTo>
                  <a:pt x="0" y="0"/>
                </a:lnTo>
                <a:lnTo>
                  <a:pt x="168" y="752"/>
                </a:lnTo>
                <a:lnTo>
                  <a:pt x="1278" y="1662"/>
                </a:lnTo>
                <a:lnTo>
                  <a:pt x="1049" y="63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id="{D54443E9-3722-4D91-9473-DCF3F418DFC1}"/>
              </a:ext>
            </a:extLst>
          </p:cNvPr>
          <p:cNvSpPr/>
          <p:nvPr/>
        </p:nvSpPr>
        <p:spPr>
          <a:xfrm>
            <a:off x="10007601" y="5676900"/>
            <a:ext cx="962025" cy="4000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43">
            <a:extLst>
              <a:ext uri="{FF2B5EF4-FFF2-40B4-BE49-F238E27FC236}">
                <a16:creationId xmlns:a16="http://schemas.microsoft.com/office/drawing/2014/main" id="{90D76A5D-A6E4-4845-9545-18423AB509E9}"/>
              </a:ext>
            </a:extLst>
          </p:cNvPr>
          <p:cNvSpPr/>
          <p:nvPr/>
        </p:nvSpPr>
        <p:spPr>
          <a:xfrm>
            <a:off x="8009417" y="4507635"/>
            <a:ext cx="641350" cy="2667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44">
            <a:extLst>
              <a:ext uri="{FF2B5EF4-FFF2-40B4-BE49-F238E27FC236}">
                <a16:creationId xmlns:a16="http://schemas.microsoft.com/office/drawing/2014/main" id="{D20150A3-89BA-48F6-A96B-197D88E7F4A8}"/>
              </a:ext>
            </a:extLst>
          </p:cNvPr>
          <p:cNvSpPr/>
          <p:nvPr/>
        </p:nvSpPr>
        <p:spPr>
          <a:xfrm>
            <a:off x="6201304" y="3405046"/>
            <a:ext cx="481012" cy="20002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45">
            <a:extLst>
              <a:ext uri="{FF2B5EF4-FFF2-40B4-BE49-F238E27FC236}">
                <a16:creationId xmlns:a16="http://schemas.microsoft.com/office/drawing/2014/main" id="{2A964B39-B0A6-44B2-A4A8-7768654CD1E0}"/>
              </a:ext>
            </a:extLst>
          </p:cNvPr>
          <p:cNvSpPr/>
          <p:nvPr/>
        </p:nvSpPr>
        <p:spPr>
          <a:xfrm>
            <a:off x="4513263" y="2355269"/>
            <a:ext cx="354012" cy="14721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27">
            <a:extLst>
              <a:ext uri="{FF2B5EF4-FFF2-40B4-BE49-F238E27FC236}">
                <a16:creationId xmlns:a16="http://schemas.microsoft.com/office/drawing/2014/main" id="{922C25A7-57BE-43BC-ACA9-BC1CE3F54467}"/>
              </a:ext>
            </a:extLst>
          </p:cNvPr>
          <p:cNvGrpSpPr/>
          <p:nvPr/>
        </p:nvGrpSpPr>
        <p:grpSpPr>
          <a:xfrm>
            <a:off x="9579553" y="3747058"/>
            <a:ext cx="1818120" cy="2129867"/>
            <a:chOff x="9579553" y="2404033"/>
            <a:chExt cx="1818120" cy="2129867"/>
          </a:xfrm>
        </p:grpSpPr>
        <p:cxnSp>
          <p:nvCxnSpPr>
            <p:cNvPr id="22" name="Straight Connector 25">
              <a:extLst>
                <a:ext uri="{FF2B5EF4-FFF2-40B4-BE49-F238E27FC236}">
                  <a16:creationId xmlns:a16="http://schemas.microsoft.com/office/drawing/2014/main" id="{14FC2A62-AF71-484F-AA01-D28538ED2AB3}"/>
                </a:ext>
              </a:extLst>
            </p:cNvPr>
            <p:cNvCxnSpPr/>
            <p:nvPr/>
          </p:nvCxnSpPr>
          <p:spPr>
            <a:xfrm flipV="1">
              <a:off x="10488613" y="4076700"/>
              <a:ext cx="0" cy="45720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6">
              <a:extLst>
                <a:ext uri="{FF2B5EF4-FFF2-40B4-BE49-F238E27FC236}">
                  <a16:creationId xmlns:a16="http://schemas.microsoft.com/office/drawing/2014/main" id="{389D290A-F921-4BAF-9B86-23D87F68FAF6}"/>
                </a:ext>
              </a:extLst>
            </p:cNvPr>
            <p:cNvSpPr/>
            <p:nvPr/>
          </p:nvSpPr>
          <p:spPr>
            <a:xfrm>
              <a:off x="9921876" y="4010025"/>
              <a:ext cx="1133475" cy="6667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149">
              <a:extLst>
                <a:ext uri="{FF2B5EF4-FFF2-40B4-BE49-F238E27FC236}">
                  <a16:creationId xmlns:a16="http://schemas.microsoft.com/office/drawing/2014/main" id="{3F6E7048-C0E8-4C1D-B966-A5846AAC2A1E}"/>
                </a:ext>
              </a:extLst>
            </p:cNvPr>
            <p:cNvSpPr txBox="1"/>
            <p:nvPr/>
          </p:nvSpPr>
          <p:spPr>
            <a:xfrm>
              <a:off x="9579553" y="3440669"/>
              <a:ext cx="18181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fr-FR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Carte de paiement </a:t>
              </a:r>
              <a:r>
                <a:rPr lang="fr-FR" sz="120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Frankin</a:t>
              </a:r>
              <a:r>
                <a:rPr lang="fr-FR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National Bank en carton</a:t>
              </a:r>
              <a:endPara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TextBox 150">
              <a:extLst>
                <a:ext uri="{FF2B5EF4-FFF2-40B4-BE49-F238E27FC236}">
                  <a16:creationId xmlns:a16="http://schemas.microsoft.com/office/drawing/2014/main" id="{02174324-5476-4AED-B283-397B072E7CC9}"/>
                </a:ext>
              </a:extLst>
            </p:cNvPr>
            <p:cNvSpPr txBox="1"/>
            <p:nvPr/>
          </p:nvSpPr>
          <p:spPr>
            <a:xfrm>
              <a:off x="9579553" y="3005406"/>
              <a:ext cx="18181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Invention de la carte de </a:t>
              </a:r>
              <a:r>
                <a:rPr lang="en-US" sz="1200" b="1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crédit</a:t>
              </a:r>
              <a:endParaRPr lang="en-US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151">
              <a:extLst>
                <a:ext uri="{FF2B5EF4-FFF2-40B4-BE49-F238E27FC236}">
                  <a16:creationId xmlns:a16="http://schemas.microsoft.com/office/drawing/2014/main" id="{5436EA7B-41CC-482F-9C5F-91DF7FF6BC45}"/>
                </a:ext>
              </a:extLst>
            </p:cNvPr>
            <p:cNvSpPr txBox="1"/>
            <p:nvPr/>
          </p:nvSpPr>
          <p:spPr>
            <a:xfrm>
              <a:off x="9579553" y="2404033"/>
              <a:ext cx="181812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1951</a:t>
              </a:r>
            </a:p>
          </p:txBody>
        </p:sp>
      </p:grpSp>
      <p:grpSp>
        <p:nvGrpSpPr>
          <p:cNvPr id="27" name="Group 153">
            <a:extLst>
              <a:ext uri="{FF2B5EF4-FFF2-40B4-BE49-F238E27FC236}">
                <a16:creationId xmlns:a16="http://schemas.microsoft.com/office/drawing/2014/main" id="{67CD58EE-B8D8-4E80-8833-35CF4D664915}"/>
              </a:ext>
            </a:extLst>
          </p:cNvPr>
          <p:cNvGrpSpPr/>
          <p:nvPr/>
        </p:nvGrpSpPr>
        <p:grpSpPr>
          <a:xfrm>
            <a:off x="7421032" y="2485533"/>
            <a:ext cx="1818120" cy="2129867"/>
            <a:chOff x="9579553" y="2404033"/>
            <a:chExt cx="1818120" cy="2129867"/>
          </a:xfrm>
        </p:grpSpPr>
        <p:cxnSp>
          <p:nvCxnSpPr>
            <p:cNvPr id="28" name="Straight Connector 154">
              <a:extLst>
                <a:ext uri="{FF2B5EF4-FFF2-40B4-BE49-F238E27FC236}">
                  <a16:creationId xmlns:a16="http://schemas.microsoft.com/office/drawing/2014/main" id="{1D1C8544-6D1C-49B0-8E05-B8E9FC9C59E2}"/>
                </a:ext>
              </a:extLst>
            </p:cNvPr>
            <p:cNvCxnSpPr/>
            <p:nvPr/>
          </p:nvCxnSpPr>
          <p:spPr>
            <a:xfrm flipV="1">
              <a:off x="10488613" y="4076700"/>
              <a:ext cx="0" cy="45720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155">
              <a:extLst>
                <a:ext uri="{FF2B5EF4-FFF2-40B4-BE49-F238E27FC236}">
                  <a16:creationId xmlns:a16="http://schemas.microsoft.com/office/drawing/2014/main" id="{C334A64A-4169-4274-BB73-52276B26F9D5}"/>
                </a:ext>
              </a:extLst>
            </p:cNvPr>
            <p:cNvSpPr/>
            <p:nvPr/>
          </p:nvSpPr>
          <p:spPr>
            <a:xfrm>
              <a:off x="9921876" y="4010025"/>
              <a:ext cx="1133475" cy="6667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Box 156">
              <a:extLst>
                <a:ext uri="{FF2B5EF4-FFF2-40B4-BE49-F238E27FC236}">
                  <a16:creationId xmlns:a16="http://schemas.microsoft.com/office/drawing/2014/main" id="{A1F97DBB-150A-4696-93FE-588812193B73}"/>
                </a:ext>
              </a:extLst>
            </p:cNvPr>
            <p:cNvSpPr txBox="1"/>
            <p:nvPr/>
          </p:nvSpPr>
          <p:spPr>
            <a:xfrm>
              <a:off x="9579553" y="3445124"/>
              <a:ext cx="181812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fr-FR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Première carte de paiement en </a:t>
              </a:r>
              <a:r>
                <a:rPr lang="fr-FR" sz="120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france</a:t>
              </a:r>
              <a:r>
                <a:rPr lang="fr-FR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grâce à l'association de 6 banques</a:t>
              </a:r>
              <a:endPara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157">
              <a:extLst>
                <a:ext uri="{FF2B5EF4-FFF2-40B4-BE49-F238E27FC236}">
                  <a16:creationId xmlns:a16="http://schemas.microsoft.com/office/drawing/2014/main" id="{8898E556-9CCD-4577-B35A-7622E2CBA233}"/>
                </a:ext>
              </a:extLst>
            </p:cNvPr>
            <p:cNvSpPr txBox="1"/>
            <p:nvPr/>
          </p:nvSpPr>
          <p:spPr>
            <a:xfrm>
              <a:off x="9579553" y="3005406"/>
              <a:ext cx="1818120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fr-FR"/>
              </a:defPPr>
              <a:lvl1pPr algn="ctr">
                <a:defRPr sz="1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/>
                <a:t>Apparition de la carte </a:t>
              </a:r>
              <a:r>
                <a:rPr lang="en-US" err="1"/>
                <a:t>bancaire</a:t>
              </a:r>
              <a:r>
                <a:rPr lang="en-US"/>
                <a:t> </a:t>
              </a:r>
              <a:r>
                <a:rPr lang="en-US" err="1"/>
                <a:t>en</a:t>
              </a:r>
              <a:r>
                <a:rPr lang="en-US"/>
                <a:t> France</a:t>
              </a:r>
            </a:p>
          </p:txBody>
        </p:sp>
        <p:sp>
          <p:nvSpPr>
            <p:cNvPr id="32" name="TextBox 158">
              <a:extLst>
                <a:ext uri="{FF2B5EF4-FFF2-40B4-BE49-F238E27FC236}">
                  <a16:creationId xmlns:a16="http://schemas.microsoft.com/office/drawing/2014/main" id="{3471AC87-5932-4351-8893-861D5FF597FE}"/>
                </a:ext>
              </a:extLst>
            </p:cNvPr>
            <p:cNvSpPr txBox="1"/>
            <p:nvPr/>
          </p:nvSpPr>
          <p:spPr>
            <a:xfrm>
              <a:off x="9579553" y="2404033"/>
              <a:ext cx="181812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1967</a:t>
              </a:r>
            </a:p>
          </p:txBody>
        </p:sp>
      </p:grpSp>
      <p:grpSp>
        <p:nvGrpSpPr>
          <p:cNvPr id="33" name="Group 159">
            <a:extLst>
              <a:ext uri="{FF2B5EF4-FFF2-40B4-BE49-F238E27FC236}">
                <a16:creationId xmlns:a16="http://schemas.microsoft.com/office/drawing/2014/main" id="{D3F5983E-245C-47AC-8F2F-3A9B41EF24A6}"/>
              </a:ext>
            </a:extLst>
          </p:cNvPr>
          <p:cNvGrpSpPr/>
          <p:nvPr/>
        </p:nvGrpSpPr>
        <p:grpSpPr>
          <a:xfrm>
            <a:off x="5520315" y="1370509"/>
            <a:ext cx="1818120" cy="2129867"/>
            <a:chOff x="9579553" y="2404033"/>
            <a:chExt cx="1818120" cy="2129867"/>
          </a:xfrm>
        </p:grpSpPr>
        <p:cxnSp>
          <p:nvCxnSpPr>
            <p:cNvPr id="34" name="Straight Connector 160">
              <a:extLst>
                <a:ext uri="{FF2B5EF4-FFF2-40B4-BE49-F238E27FC236}">
                  <a16:creationId xmlns:a16="http://schemas.microsoft.com/office/drawing/2014/main" id="{2A151B3B-8998-470C-A280-DE220B5041BA}"/>
                </a:ext>
              </a:extLst>
            </p:cNvPr>
            <p:cNvCxnSpPr/>
            <p:nvPr/>
          </p:nvCxnSpPr>
          <p:spPr>
            <a:xfrm flipV="1">
              <a:off x="10488613" y="4076700"/>
              <a:ext cx="0" cy="45720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: Rounded Corners 161">
              <a:extLst>
                <a:ext uri="{FF2B5EF4-FFF2-40B4-BE49-F238E27FC236}">
                  <a16:creationId xmlns:a16="http://schemas.microsoft.com/office/drawing/2014/main" id="{35B353D5-0009-4FEE-AA68-F877EBBB588D}"/>
                </a:ext>
              </a:extLst>
            </p:cNvPr>
            <p:cNvSpPr/>
            <p:nvPr/>
          </p:nvSpPr>
          <p:spPr>
            <a:xfrm>
              <a:off x="9921876" y="4010025"/>
              <a:ext cx="1133475" cy="6667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TextBox 162">
              <a:extLst>
                <a:ext uri="{FF2B5EF4-FFF2-40B4-BE49-F238E27FC236}">
                  <a16:creationId xmlns:a16="http://schemas.microsoft.com/office/drawing/2014/main" id="{D91399DD-25EE-47D6-8B64-1C29D171A3B4}"/>
                </a:ext>
              </a:extLst>
            </p:cNvPr>
            <p:cNvSpPr txBox="1"/>
            <p:nvPr/>
          </p:nvSpPr>
          <p:spPr>
            <a:xfrm>
              <a:off x="9579553" y="3428246"/>
              <a:ext cx="18181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fr-FR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Première carte à puce commercialisée</a:t>
              </a:r>
              <a:endPara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163">
              <a:extLst>
                <a:ext uri="{FF2B5EF4-FFF2-40B4-BE49-F238E27FC236}">
                  <a16:creationId xmlns:a16="http://schemas.microsoft.com/office/drawing/2014/main" id="{16E943F9-ABB8-4AF1-85B6-64FBA305E1C0}"/>
                </a:ext>
              </a:extLst>
            </p:cNvPr>
            <p:cNvSpPr txBox="1"/>
            <p:nvPr/>
          </p:nvSpPr>
          <p:spPr>
            <a:xfrm>
              <a:off x="9579553" y="3005406"/>
              <a:ext cx="18181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fr-FR"/>
              </a:defPPr>
              <a:lvl1pPr algn="ctr">
                <a:defRPr sz="1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/>
                <a:t>Carte à puce</a:t>
              </a:r>
            </a:p>
          </p:txBody>
        </p:sp>
        <p:sp>
          <p:nvSpPr>
            <p:cNvPr id="38" name="TextBox 164">
              <a:extLst>
                <a:ext uri="{FF2B5EF4-FFF2-40B4-BE49-F238E27FC236}">
                  <a16:creationId xmlns:a16="http://schemas.microsoft.com/office/drawing/2014/main" id="{56FA7D45-77D1-4FC8-9CA9-82CBD9499931}"/>
                </a:ext>
              </a:extLst>
            </p:cNvPr>
            <p:cNvSpPr txBox="1"/>
            <p:nvPr/>
          </p:nvSpPr>
          <p:spPr>
            <a:xfrm>
              <a:off x="9579553" y="2404033"/>
              <a:ext cx="181812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1986</a:t>
              </a:r>
            </a:p>
          </p:txBody>
        </p:sp>
      </p:grpSp>
      <p:grpSp>
        <p:nvGrpSpPr>
          <p:cNvPr id="39" name="Group 165">
            <a:extLst>
              <a:ext uri="{FF2B5EF4-FFF2-40B4-BE49-F238E27FC236}">
                <a16:creationId xmlns:a16="http://schemas.microsoft.com/office/drawing/2014/main" id="{4F16477F-2607-41D2-B446-38986DD61D59}"/>
              </a:ext>
            </a:extLst>
          </p:cNvPr>
          <p:cNvGrpSpPr/>
          <p:nvPr/>
        </p:nvGrpSpPr>
        <p:grpSpPr>
          <a:xfrm>
            <a:off x="3781209" y="299008"/>
            <a:ext cx="1818120" cy="2129867"/>
            <a:chOff x="9579553" y="2404033"/>
            <a:chExt cx="1818120" cy="2129867"/>
          </a:xfrm>
        </p:grpSpPr>
        <p:cxnSp>
          <p:nvCxnSpPr>
            <p:cNvPr id="40" name="Straight Connector 166">
              <a:extLst>
                <a:ext uri="{FF2B5EF4-FFF2-40B4-BE49-F238E27FC236}">
                  <a16:creationId xmlns:a16="http://schemas.microsoft.com/office/drawing/2014/main" id="{896DBF7B-9AD5-4C4D-B621-3916447E5A02}"/>
                </a:ext>
              </a:extLst>
            </p:cNvPr>
            <p:cNvCxnSpPr/>
            <p:nvPr/>
          </p:nvCxnSpPr>
          <p:spPr>
            <a:xfrm flipV="1">
              <a:off x="10488613" y="4076700"/>
              <a:ext cx="0" cy="45720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167">
              <a:extLst>
                <a:ext uri="{FF2B5EF4-FFF2-40B4-BE49-F238E27FC236}">
                  <a16:creationId xmlns:a16="http://schemas.microsoft.com/office/drawing/2014/main" id="{4365C9AE-3DC3-4366-BC29-3C3C4EB8C892}"/>
                </a:ext>
              </a:extLst>
            </p:cNvPr>
            <p:cNvSpPr/>
            <p:nvPr/>
          </p:nvSpPr>
          <p:spPr>
            <a:xfrm>
              <a:off x="9921876" y="4010025"/>
              <a:ext cx="1133475" cy="6667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Box 168">
              <a:extLst>
                <a:ext uri="{FF2B5EF4-FFF2-40B4-BE49-F238E27FC236}">
                  <a16:creationId xmlns:a16="http://schemas.microsoft.com/office/drawing/2014/main" id="{91009CDC-4D14-4251-99C1-B7BAF850F058}"/>
                </a:ext>
              </a:extLst>
            </p:cNvPr>
            <p:cNvSpPr txBox="1"/>
            <p:nvPr/>
          </p:nvSpPr>
          <p:spPr>
            <a:xfrm>
              <a:off x="9579553" y="3431294"/>
              <a:ext cx="18181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Premier TPE </a:t>
              </a:r>
              <a:r>
                <a:rPr lang="en-US" sz="120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agréé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pour les </a:t>
              </a:r>
              <a:r>
                <a:rPr lang="en-US" sz="120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paiements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sans contact</a:t>
              </a:r>
            </a:p>
          </p:txBody>
        </p:sp>
        <p:sp>
          <p:nvSpPr>
            <p:cNvPr id="43" name="TextBox 169">
              <a:extLst>
                <a:ext uri="{FF2B5EF4-FFF2-40B4-BE49-F238E27FC236}">
                  <a16:creationId xmlns:a16="http://schemas.microsoft.com/office/drawing/2014/main" id="{C6D28E14-4080-4328-BB6C-D191A6178A9C}"/>
                </a:ext>
              </a:extLst>
            </p:cNvPr>
            <p:cNvSpPr txBox="1"/>
            <p:nvPr/>
          </p:nvSpPr>
          <p:spPr>
            <a:xfrm>
              <a:off x="9579553" y="3005406"/>
              <a:ext cx="18181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Apparition du </a:t>
              </a:r>
              <a:r>
                <a:rPr lang="en-US" sz="1200" b="1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paiement</a:t>
              </a:r>
              <a:r>
                <a:rPr lang="en-US" sz="1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sans contact </a:t>
              </a:r>
            </a:p>
          </p:txBody>
        </p:sp>
        <p:sp>
          <p:nvSpPr>
            <p:cNvPr id="44" name="TextBox 170">
              <a:extLst>
                <a:ext uri="{FF2B5EF4-FFF2-40B4-BE49-F238E27FC236}">
                  <a16:creationId xmlns:a16="http://schemas.microsoft.com/office/drawing/2014/main" id="{D5E3677A-DAB3-4019-9F2E-30A89ACFF44F}"/>
                </a:ext>
              </a:extLst>
            </p:cNvPr>
            <p:cNvSpPr txBox="1"/>
            <p:nvPr/>
          </p:nvSpPr>
          <p:spPr>
            <a:xfrm>
              <a:off x="9579553" y="2404033"/>
              <a:ext cx="181812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2012</a:t>
              </a:r>
            </a:p>
          </p:txBody>
        </p:sp>
      </p:grpSp>
      <p:cxnSp>
        <p:nvCxnSpPr>
          <p:cNvPr id="45" name="Straight Connector 171">
            <a:extLst>
              <a:ext uri="{FF2B5EF4-FFF2-40B4-BE49-F238E27FC236}">
                <a16:creationId xmlns:a16="http://schemas.microsoft.com/office/drawing/2014/main" id="{21DD0F6E-7D1F-4F17-BD60-B38635777525}"/>
              </a:ext>
            </a:extLst>
          </p:cNvPr>
          <p:cNvCxnSpPr>
            <a:cxnSpLocks/>
          </p:cNvCxnSpPr>
          <p:nvPr/>
        </p:nvCxnSpPr>
        <p:spPr>
          <a:xfrm flipV="1">
            <a:off x="3287713" y="1585081"/>
            <a:ext cx="0" cy="1580261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74">
            <a:extLst>
              <a:ext uri="{FF2B5EF4-FFF2-40B4-BE49-F238E27FC236}">
                <a16:creationId xmlns:a16="http://schemas.microsoft.com/office/drawing/2014/main" id="{7548FA90-4C25-4BE6-A884-C88ED6EC5E66}"/>
              </a:ext>
            </a:extLst>
          </p:cNvPr>
          <p:cNvSpPr txBox="1"/>
          <p:nvPr/>
        </p:nvSpPr>
        <p:spPr>
          <a:xfrm>
            <a:off x="577412" y="4025266"/>
            <a:ext cx="393029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carte et l’</a:t>
            </a:r>
            <a:r>
              <a:rPr lang="fr-FR" sz="12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ecosystème</a:t>
            </a:r>
            <a:r>
              <a:rPr lang="fr-F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bancaire n’ont connu que très peu de phases d’innovations ces dernières décennies. Toutefois, cette dernière décennie a connu une somme d’initiatives d’innovations révolutionnaires.</a:t>
            </a:r>
          </a:p>
        </p:txBody>
      </p:sp>
      <p:cxnSp>
        <p:nvCxnSpPr>
          <p:cNvPr id="50" name="Straight Connector 184">
            <a:extLst>
              <a:ext uri="{FF2B5EF4-FFF2-40B4-BE49-F238E27FC236}">
                <a16:creationId xmlns:a16="http://schemas.microsoft.com/office/drawing/2014/main" id="{EEB21A68-1A59-4DA6-AF1E-945D045C69A9}"/>
              </a:ext>
            </a:extLst>
          </p:cNvPr>
          <p:cNvCxnSpPr>
            <a:cxnSpLocks/>
          </p:cNvCxnSpPr>
          <p:nvPr/>
        </p:nvCxnSpPr>
        <p:spPr>
          <a:xfrm>
            <a:off x="4860348" y="3530742"/>
            <a:ext cx="0" cy="22204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86">
            <a:extLst>
              <a:ext uri="{FF2B5EF4-FFF2-40B4-BE49-F238E27FC236}">
                <a16:creationId xmlns:a16="http://schemas.microsoft.com/office/drawing/2014/main" id="{2C8602C9-A509-4793-B7BC-59206A1A4199}"/>
              </a:ext>
            </a:extLst>
          </p:cNvPr>
          <p:cNvCxnSpPr>
            <a:cxnSpLocks/>
          </p:cNvCxnSpPr>
          <p:nvPr/>
        </p:nvCxnSpPr>
        <p:spPr>
          <a:xfrm>
            <a:off x="232929" y="3530742"/>
            <a:ext cx="0" cy="22204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A65B1B62-1688-445A-9B9D-7AA715E6E1F6}"/>
              </a:ext>
            </a:extLst>
          </p:cNvPr>
          <p:cNvGrpSpPr/>
          <p:nvPr/>
        </p:nvGrpSpPr>
        <p:grpSpPr>
          <a:xfrm>
            <a:off x="681009" y="5342425"/>
            <a:ext cx="3904802" cy="615194"/>
            <a:chOff x="979440" y="5334708"/>
            <a:chExt cx="3904802" cy="615194"/>
          </a:xfrm>
        </p:grpSpPr>
        <p:sp>
          <p:nvSpPr>
            <p:cNvPr id="47" name="TextBox 176">
              <a:extLst>
                <a:ext uri="{FF2B5EF4-FFF2-40B4-BE49-F238E27FC236}">
                  <a16:creationId xmlns:a16="http://schemas.microsoft.com/office/drawing/2014/main" id="{27728706-924B-4269-AE6D-08D9BCA0FEDD}"/>
                </a:ext>
              </a:extLst>
            </p:cNvPr>
            <p:cNvSpPr txBox="1"/>
            <p:nvPr/>
          </p:nvSpPr>
          <p:spPr>
            <a:xfrm>
              <a:off x="1538652" y="5378800"/>
              <a:ext cx="144535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600" b="1">
                  <a:solidFill>
                    <a:srgbClr val="F6543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en-US" b="1">
                  <a:solidFill>
                    <a:srgbClr val="F6543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ans</a:t>
              </a:r>
              <a:endParaRPr lang="en-US" sz="3600" b="1">
                <a:solidFill>
                  <a:srgbClr val="F65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9" name="Straight Connector 313">
              <a:extLst>
                <a:ext uri="{FF2B5EF4-FFF2-40B4-BE49-F238E27FC236}">
                  <a16:creationId xmlns:a16="http://schemas.microsoft.com/office/drawing/2014/main" id="{8E557C98-B5CA-4CD0-96B1-9757F57C1608}"/>
                </a:ext>
              </a:extLst>
            </p:cNvPr>
            <p:cNvCxnSpPr/>
            <p:nvPr/>
          </p:nvCxnSpPr>
          <p:spPr>
            <a:xfrm>
              <a:off x="979440" y="5334708"/>
              <a:ext cx="0" cy="615194"/>
            </a:xfrm>
            <a:prstGeom prst="line">
              <a:avLst/>
            </a:prstGeom>
            <a:ln>
              <a:solidFill>
                <a:srgbClr val="F654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110">
              <a:extLst>
                <a:ext uri="{FF2B5EF4-FFF2-40B4-BE49-F238E27FC236}">
                  <a16:creationId xmlns:a16="http://schemas.microsoft.com/office/drawing/2014/main" id="{25D50798-2B52-49AE-9558-44D76DBB786D}"/>
                </a:ext>
              </a:extLst>
            </p:cNvPr>
            <p:cNvGrpSpPr/>
            <p:nvPr/>
          </p:nvGrpSpPr>
          <p:grpSpPr>
            <a:xfrm>
              <a:off x="1116521" y="5498636"/>
              <a:ext cx="287338" cy="287338"/>
              <a:chOff x="4319588" y="2492375"/>
              <a:chExt cx="287338" cy="287338"/>
            </a:xfrm>
            <a:solidFill>
              <a:srgbClr val="F3553F"/>
            </a:solidFill>
          </p:grpSpPr>
          <p:sp>
            <p:nvSpPr>
              <p:cNvPr id="53" name="Freeform 372">
                <a:extLst>
                  <a:ext uri="{FF2B5EF4-FFF2-40B4-BE49-F238E27FC236}">
                    <a16:creationId xmlns:a16="http://schemas.microsoft.com/office/drawing/2014/main" id="{F8CC912B-9CB1-47EC-A54A-2851A0909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8" y="2587625"/>
                <a:ext cx="287338" cy="192088"/>
              </a:xfrm>
              <a:custGeom>
                <a:avLst/>
                <a:gdLst>
                  <a:gd name="T0" fmla="*/ 843 w 904"/>
                  <a:gd name="T1" fmla="*/ 572 h 602"/>
                  <a:gd name="T2" fmla="*/ 843 w 904"/>
                  <a:gd name="T3" fmla="*/ 12 h 602"/>
                  <a:gd name="T4" fmla="*/ 841 w 904"/>
                  <a:gd name="T5" fmla="*/ 7 h 602"/>
                  <a:gd name="T6" fmla="*/ 836 w 904"/>
                  <a:gd name="T7" fmla="*/ 3 h 602"/>
                  <a:gd name="T8" fmla="*/ 831 w 904"/>
                  <a:gd name="T9" fmla="*/ 1 h 602"/>
                  <a:gd name="T10" fmla="*/ 708 w 904"/>
                  <a:gd name="T11" fmla="*/ 0 h 602"/>
                  <a:gd name="T12" fmla="*/ 702 w 904"/>
                  <a:gd name="T13" fmla="*/ 2 h 602"/>
                  <a:gd name="T14" fmla="*/ 697 w 904"/>
                  <a:gd name="T15" fmla="*/ 5 h 602"/>
                  <a:gd name="T16" fmla="*/ 694 w 904"/>
                  <a:gd name="T17" fmla="*/ 9 h 602"/>
                  <a:gd name="T18" fmla="*/ 693 w 904"/>
                  <a:gd name="T19" fmla="*/ 16 h 602"/>
                  <a:gd name="T20" fmla="*/ 632 w 904"/>
                  <a:gd name="T21" fmla="*/ 572 h 602"/>
                  <a:gd name="T22" fmla="*/ 632 w 904"/>
                  <a:gd name="T23" fmla="*/ 283 h 602"/>
                  <a:gd name="T24" fmla="*/ 630 w 904"/>
                  <a:gd name="T25" fmla="*/ 277 h 602"/>
                  <a:gd name="T26" fmla="*/ 626 w 904"/>
                  <a:gd name="T27" fmla="*/ 274 h 602"/>
                  <a:gd name="T28" fmla="*/ 621 w 904"/>
                  <a:gd name="T29" fmla="*/ 271 h 602"/>
                  <a:gd name="T30" fmla="*/ 497 w 904"/>
                  <a:gd name="T31" fmla="*/ 271 h 602"/>
                  <a:gd name="T32" fmla="*/ 491 w 904"/>
                  <a:gd name="T33" fmla="*/ 272 h 602"/>
                  <a:gd name="T34" fmla="*/ 487 w 904"/>
                  <a:gd name="T35" fmla="*/ 275 h 602"/>
                  <a:gd name="T36" fmla="*/ 483 w 904"/>
                  <a:gd name="T37" fmla="*/ 281 h 602"/>
                  <a:gd name="T38" fmla="*/ 482 w 904"/>
                  <a:gd name="T39" fmla="*/ 286 h 602"/>
                  <a:gd name="T40" fmla="*/ 421 w 904"/>
                  <a:gd name="T41" fmla="*/ 572 h 602"/>
                  <a:gd name="T42" fmla="*/ 421 w 904"/>
                  <a:gd name="T43" fmla="*/ 193 h 602"/>
                  <a:gd name="T44" fmla="*/ 419 w 904"/>
                  <a:gd name="T45" fmla="*/ 187 h 602"/>
                  <a:gd name="T46" fmla="*/ 415 w 904"/>
                  <a:gd name="T47" fmla="*/ 183 h 602"/>
                  <a:gd name="T48" fmla="*/ 409 w 904"/>
                  <a:gd name="T49" fmla="*/ 181 h 602"/>
                  <a:gd name="T50" fmla="*/ 286 w 904"/>
                  <a:gd name="T51" fmla="*/ 181 h 602"/>
                  <a:gd name="T52" fmla="*/ 281 w 904"/>
                  <a:gd name="T53" fmla="*/ 182 h 602"/>
                  <a:gd name="T54" fmla="*/ 275 w 904"/>
                  <a:gd name="T55" fmla="*/ 185 h 602"/>
                  <a:gd name="T56" fmla="*/ 272 w 904"/>
                  <a:gd name="T57" fmla="*/ 190 h 602"/>
                  <a:gd name="T58" fmla="*/ 271 w 904"/>
                  <a:gd name="T59" fmla="*/ 196 h 602"/>
                  <a:gd name="T60" fmla="*/ 211 w 904"/>
                  <a:gd name="T61" fmla="*/ 572 h 602"/>
                  <a:gd name="T62" fmla="*/ 211 w 904"/>
                  <a:gd name="T63" fmla="*/ 404 h 602"/>
                  <a:gd name="T64" fmla="*/ 209 w 904"/>
                  <a:gd name="T65" fmla="*/ 399 h 602"/>
                  <a:gd name="T66" fmla="*/ 205 w 904"/>
                  <a:gd name="T67" fmla="*/ 394 h 602"/>
                  <a:gd name="T68" fmla="*/ 199 w 904"/>
                  <a:gd name="T69" fmla="*/ 392 h 602"/>
                  <a:gd name="T70" fmla="*/ 76 w 904"/>
                  <a:gd name="T71" fmla="*/ 391 h 602"/>
                  <a:gd name="T72" fmla="*/ 69 w 904"/>
                  <a:gd name="T73" fmla="*/ 392 h 602"/>
                  <a:gd name="T74" fmla="*/ 65 w 904"/>
                  <a:gd name="T75" fmla="*/ 396 h 602"/>
                  <a:gd name="T76" fmla="*/ 62 w 904"/>
                  <a:gd name="T77" fmla="*/ 401 h 602"/>
                  <a:gd name="T78" fmla="*/ 61 w 904"/>
                  <a:gd name="T79" fmla="*/ 406 h 602"/>
                  <a:gd name="T80" fmla="*/ 15 w 904"/>
                  <a:gd name="T81" fmla="*/ 572 h 602"/>
                  <a:gd name="T82" fmla="*/ 9 w 904"/>
                  <a:gd name="T83" fmla="*/ 573 h 602"/>
                  <a:gd name="T84" fmla="*/ 5 w 904"/>
                  <a:gd name="T85" fmla="*/ 577 h 602"/>
                  <a:gd name="T86" fmla="*/ 2 w 904"/>
                  <a:gd name="T87" fmla="*/ 581 h 602"/>
                  <a:gd name="T88" fmla="*/ 0 w 904"/>
                  <a:gd name="T89" fmla="*/ 587 h 602"/>
                  <a:gd name="T90" fmla="*/ 2 w 904"/>
                  <a:gd name="T91" fmla="*/ 593 h 602"/>
                  <a:gd name="T92" fmla="*/ 5 w 904"/>
                  <a:gd name="T93" fmla="*/ 598 h 602"/>
                  <a:gd name="T94" fmla="*/ 9 w 904"/>
                  <a:gd name="T95" fmla="*/ 601 h 602"/>
                  <a:gd name="T96" fmla="*/ 15 w 904"/>
                  <a:gd name="T97" fmla="*/ 602 h 602"/>
                  <a:gd name="T98" fmla="*/ 196 w 904"/>
                  <a:gd name="T99" fmla="*/ 602 h 602"/>
                  <a:gd name="T100" fmla="*/ 406 w 904"/>
                  <a:gd name="T101" fmla="*/ 602 h 602"/>
                  <a:gd name="T102" fmla="*/ 617 w 904"/>
                  <a:gd name="T103" fmla="*/ 602 h 602"/>
                  <a:gd name="T104" fmla="*/ 828 w 904"/>
                  <a:gd name="T105" fmla="*/ 602 h 602"/>
                  <a:gd name="T106" fmla="*/ 891 w 904"/>
                  <a:gd name="T107" fmla="*/ 602 h 602"/>
                  <a:gd name="T108" fmla="*/ 896 w 904"/>
                  <a:gd name="T109" fmla="*/ 600 h 602"/>
                  <a:gd name="T110" fmla="*/ 901 w 904"/>
                  <a:gd name="T111" fmla="*/ 596 h 602"/>
                  <a:gd name="T112" fmla="*/ 903 w 904"/>
                  <a:gd name="T113" fmla="*/ 591 h 602"/>
                  <a:gd name="T114" fmla="*/ 903 w 904"/>
                  <a:gd name="T115" fmla="*/ 584 h 602"/>
                  <a:gd name="T116" fmla="*/ 901 w 904"/>
                  <a:gd name="T117" fmla="*/ 579 h 602"/>
                  <a:gd name="T118" fmla="*/ 896 w 904"/>
                  <a:gd name="T119" fmla="*/ 575 h 602"/>
                  <a:gd name="T120" fmla="*/ 891 w 904"/>
                  <a:gd name="T121" fmla="*/ 57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4" h="602">
                    <a:moveTo>
                      <a:pt x="889" y="572"/>
                    </a:moveTo>
                    <a:lnTo>
                      <a:pt x="843" y="572"/>
                    </a:lnTo>
                    <a:lnTo>
                      <a:pt x="843" y="16"/>
                    </a:lnTo>
                    <a:lnTo>
                      <a:pt x="843" y="12"/>
                    </a:lnTo>
                    <a:lnTo>
                      <a:pt x="842" y="9"/>
                    </a:lnTo>
                    <a:lnTo>
                      <a:pt x="841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4" y="2"/>
                    </a:lnTo>
                    <a:lnTo>
                      <a:pt x="831" y="1"/>
                    </a:lnTo>
                    <a:lnTo>
                      <a:pt x="828" y="1"/>
                    </a:lnTo>
                    <a:lnTo>
                      <a:pt x="708" y="0"/>
                    </a:lnTo>
                    <a:lnTo>
                      <a:pt x="704" y="1"/>
                    </a:lnTo>
                    <a:lnTo>
                      <a:pt x="702" y="2"/>
                    </a:lnTo>
                    <a:lnTo>
                      <a:pt x="699" y="3"/>
                    </a:lnTo>
                    <a:lnTo>
                      <a:pt x="697" y="5"/>
                    </a:lnTo>
                    <a:lnTo>
                      <a:pt x="695" y="7"/>
                    </a:lnTo>
                    <a:lnTo>
                      <a:pt x="694" y="9"/>
                    </a:lnTo>
                    <a:lnTo>
                      <a:pt x="693" y="12"/>
                    </a:lnTo>
                    <a:lnTo>
                      <a:pt x="693" y="16"/>
                    </a:lnTo>
                    <a:lnTo>
                      <a:pt x="693" y="572"/>
                    </a:lnTo>
                    <a:lnTo>
                      <a:pt x="632" y="572"/>
                    </a:lnTo>
                    <a:lnTo>
                      <a:pt x="632" y="286"/>
                    </a:lnTo>
                    <a:lnTo>
                      <a:pt x="632" y="283"/>
                    </a:lnTo>
                    <a:lnTo>
                      <a:pt x="631" y="281"/>
                    </a:lnTo>
                    <a:lnTo>
                      <a:pt x="630" y="277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3" y="272"/>
                    </a:lnTo>
                    <a:lnTo>
                      <a:pt x="621" y="271"/>
                    </a:lnTo>
                    <a:lnTo>
                      <a:pt x="617" y="271"/>
                    </a:lnTo>
                    <a:lnTo>
                      <a:pt x="497" y="271"/>
                    </a:lnTo>
                    <a:lnTo>
                      <a:pt x="494" y="271"/>
                    </a:lnTo>
                    <a:lnTo>
                      <a:pt x="491" y="272"/>
                    </a:lnTo>
                    <a:lnTo>
                      <a:pt x="489" y="274"/>
                    </a:lnTo>
                    <a:lnTo>
                      <a:pt x="487" y="275"/>
                    </a:lnTo>
                    <a:lnTo>
                      <a:pt x="484" y="277"/>
                    </a:lnTo>
                    <a:lnTo>
                      <a:pt x="483" y="281"/>
                    </a:lnTo>
                    <a:lnTo>
                      <a:pt x="482" y="283"/>
                    </a:lnTo>
                    <a:lnTo>
                      <a:pt x="482" y="286"/>
                    </a:lnTo>
                    <a:lnTo>
                      <a:pt x="482" y="572"/>
                    </a:lnTo>
                    <a:lnTo>
                      <a:pt x="421" y="572"/>
                    </a:lnTo>
                    <a:lnTo>
                      <a:pt x="421" y="196"/>
                    </a:lnTo>
                    <a:lnTo>
                      <a:pt x="421" y="193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3"/>
                    </a:lnTo>
                    <a:lnTo>
                      <a:pt x="413" y="182"/>
                    </a:lnTo>
                    <a:lnTo>
                      <a:pt x="409" y="181"/>
                    </a:lnTo>
                    <a:lnTo>
                      <a:pt x="406" y="181"/>
                    </a:lnTo>
                    <a:lnTo>
                      <a:pt x="286" y="181"/>
                    </a:lnTo>
                    <a:lnTo>
                      <a:pt x="283" y="181"/>
                    </a:lnTo>
                    <a:lnTo>
                      <a:pt x="281" y="182"/>
                    </a:lnTo>
                    <a:lnTo>
                      <a:pt x="277" y="183"/>
                    </a:lnTo>
                    <a:lnTo>
                      <a:pt x="275" y="185"/>
                    </a:lnTo>
                    <a:lnTo>
                      <a:pt x="273" y="187"/>
                    </a:lnTo>
                    <a:lnTo>
                      <a:pt x="272" y="190"/>
                    </a:lnTo>
                    <a:lnTo>
                      <a:pt x="271" y="193"/>
                    </a:lnTo>
                    <a:lnTo>
                      <a:pt x="271" y="196"/>
                    </a:lnTo>
                    <a:lnTo>
                      <a:pt x="271" y="572"/>
                    </a:lnTo>
                    <a:lnTo>
                      <a:pt x="211" y="572"/>
                    </a:lnTo>
                    <a:lnTo>
                      <a:pt x="211" y="406"/>
                    </a:lnTo>
                    <a:lnTo>
                      <a:pt x="211" y="404"/>
                    </a:lnTo>
                    <a:lnTo>
                      <a:pt x="210" y="401"/>
                    </a:lnTo>
                    <a:lnTo>
                      <a:pt x="209" y="399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3"/>
                    </a:lnTo>
                    <a:lnTo>
                      <a:pt x="199" y="392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2"/>
                    </a:lnTo>
                    <a:lnTo>
                      <a:pt x="69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9"/>
                    </a:lnTo>
                    <a:lnTo>
                      <a:pt x="62" y="401"/>
                    </a:lnTo>
                    <a:lnTo>
                      <a:pt x="61" y="404"/>
                    </a:lnTo>
                    <a:lnTo>
                      <a:pt x="61" y="406"/>
                    </a:lnTo>
                    <a:lnTo>
                      <a:pt x="61" y="572"/>
                    </a:lnTo>
                    <a:lnTo>
                      <a:pt x="15" y="572"/>
                    </a:lnTo>
                    <a:lnTo>
                      <a:pt x="13" y="572"/>
                    </a:lnTo>
                    <a:lnTo>
                      <a:pt x="9" y="573"/>
                    </a:lnTo>
                    <a:lnTo>
                      <a:pt x="7" y="575"/>
                    </a:lnTo>
                    <a:lnTo>
                      <a:pt x="5" y="577"/>
                    </a:lnTo>
                    <a:lnTo>
                      <a:pt x="3" y="579"/>
                    </a:lnTo>
                    <a:lnTo>
                      <a:pt x="2" y="581"/>
                    </a:lnTo>
                    <a:lnTo>
                      <a:pt x="1" y="584"/>
                    </a:lnTo>
                    <a:lnTo>
                      <a:pt x="0" y="587"/>
                    </a:lnTo>
                    <a:lnTo>
                      <a:pt x="1" y="591"/>
                    </a:lnTo>
                    <a:lnTo>
                      <a:pt x="2" y="593"/>
                    </a:lnTo>
                    <a:lnTo>
                      <a:pt x="3" y="596"/>
                    </a:lnTo>
                    <a:lnTo>
                      <a:pt x="5" y="598"/>
                    </a:lnTo>
                    <a:lnTo>
                      <a:pt x="7" y="600"/>
                    </a:lnTo>
                    <a:lnTo>
                      <a:pt x="9" y="601"/>
                    </a:lnTo>
                    <a:lnTo>
                      <a:pt x="13" y="602"/>
                    </a:lnTo>
                    <a:lnTo>
                      <a:pt x="15" y="602"/>
                    </a:lnTo>
                    <a:lnTo>
                      <a:pt x="76" y="602"/>
                    </a:lnTo>
                    <a:lnTo>
                      <a:pt x="196" y="602"/>
                    </a:lnTo>
                    <a:lnTo>
                      <a:pt x="286" y="602"/>
                    </a:lnTo>
                    <a:lnTo>
                      <a:pt x="406" y="602"/>
                    </a:lnTo>
                    <a:lnTo>
                      <a:pt x="497" y="602"/>
                    </a:lnTo>
                    <a:lnTo>
                      <a:pt x="617" y="602"/>
                    </a:lnTo>
                    <a:lnTo>
                      <a:pt x="708" y="602"/>
                    </a:lnTo>
                    <a:lnTo>
                      <a:pt x="828" y="602"/>
                    </a:lnTo>
                    <a:lnTo>
                      <a:pt x="889" y="602"/>
                    </a:lnTo>
                    <a:lnTo>
                      <a:pt x="891" y="602"/>
                    </a:lnTo>
                    <a:lnTo>
                      <a:pt x="894" y="601"/>
                    </a:lnTo>
                    <a:lnTo>
                      <a:pt x="896" y="600"/>
                    </a:lnTo>
                    <a:lnTo>
                      <a:pt x="898" y="598"/>
                    </a:lnTo>
                    <a:lnTo>
                      <a:pt x="901" y="596"/>
                    </a:lnTo>
                    <a:lnTo>
                      <a:pt x="902" y="593"/>
                    </a:lnTo>
                    <a:lnTo>
                      <a:pt x="903" y="591"/>
                    </a:lnTo>
                    <a:lnTo>
                      <a:pt x="904" y="587"/>
                    </a:lnTo>
                    <a:lnTo>
                      <a:pt x="903" y="584"/>
                    </a:lnTo>
                    <a:lnTo>
                      <a:pt x="902" y="581"/>
                    </a:lnTo>
                    <a:lnTo>
                      <a:pt x="901" y="579"/>
                    </a:lnTo>
                    <a:lnTo>
                      <a:pt x="898" y="577"/>
                    </a:lnTo>
                    <a:lnTo>
                      <a:pt x="896" y="575"/>
                    </a:lnTo>
                    <a:lnTo>
                      <a:pt x="894" y="573"/>
                    </a:lnTo>
                    <a:lnTo>
                      <a:pt x="891" y="572"/>
                    </a:lnTo>
                    <a:lnTo>
                      <a:pt x="889" y="5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373">
                <a:extLst>
                  <a:ext uri="{FF2B5EF4-FFF2-40B4-BE49-F238E27FC236}">
                    <a16:creationId xmlns:a16="http://schemas.microsoft.com/office/drawing/2014/main" id="{121AAF70-C051-4CDB-8F00-7E6612734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638" y="2492375"/>
                <a:ext cx="252413" cy="157163"/>
              </a:xfrm>
              <a:custGeom>
                <a:avLst/>
                <a:gdLst>
                  <a:gd name="T0" fmla="*/ 77 w 797"/>
                  <a:gd name="T1" fmla="*/ 494 h 497"/>
                  <a:gd name="T2" fmla="*/ 97 w 797"/>
                  <a:gd name="T3" fmla="*/ 483 h 497"/>
                  <a:gd name="T4" fmla="*/ 112 w 797"/>
                  <a:gd name="T5" fmla="*/ 466 h 497"/>
                  <a:gd name="T6" fmla="*/ 120 w 797"/>
                  <a:gd name="T7" fmla="*/ 443 h 497"/>
                  <a:gd name="T8" fmla="*/ 116 w 797"/>
                  <a:gd name="T9" fmla="*/ 416 h 497"/>
                  <a:gd name="T10" fmla="*/ 267 w 797"/>
                  <a:gd name="T11" fmla="*/ 298 h 497"/>
                  <a:gd name="T12" fmla="*/ 300 w 797"/>
                  <a:gd name="T13" fmla="*/ 299 h 497"/>
                  <a:gd name="T14" fmla="*/ 325 w 797"/>
                  <a:gd name="T15" fmla="*/ 287 h 497"/>
                  <a:gd name="T16" fmla="*/ 451 w 797"/>
                  <a:gd name="T17" fmla="*/ 327 h 497"/>
                  <a:gd name="T18" fmla="*/ 454 w 797"/>
                  <a:gd name="T19" fmla="*/ 349 h 497"/>
                  <a:gd name="T20" fmla="*/ 464 w 797"/>
                  <a:gd name="T21" fmla="*/ 369 h 497"/>
                  <a:gd name="T22" fmla="*/ 482 w 797"/>
                  <a:gd name="T23" fmla="*/ 384 h 497"/>
                  <a:gd name="T24" fmla="*/ 505 w 797"/>
                  <a:gd name="T25" fmla="*/ 391 h 497"/>
                  <a:gd name="T26" fmla="*/ 529 w 797"/>
                  <a:gd name="T27" fmla="*/ 389 h 497"/>
                  <a:gd name="T28" fmla="*/ 550 w 797"/>
                  <a:gd name="T29" fmla="*/ 378 h 497"/>
                  <a:gd name="T30" fmla="*/ 564 w 797"/>
                  <a:gd name="T31" fmla="*/ 360 h 497"/>
                  <a:gd name="T32" fmla="*/ 571 w 797"/>
                  <a:gd name="T33" fmla="*/ 337 h 497"/>
                  <a:gd name="T34" fmla="*/ 565 w 797"/>
                  <a:gd name="T35" fmla="*/ 304 h 497"/>
                  <a:gd name="T36" fmla="*/ 724 w 797"/>
                  <a:gd name="T37" fmla="*/ 119 h 497"/>
                  <a:gd name="T38" fmla="*/ 750 w 797"/>
                  <a:gd name="T39" fmla="*/ 119 h 497"/>
                  <a:gd name="T40" fmla="*/ 771 w 797"/>
                  <a:gd name="T41" fmla="*/ 110 h 497"/>
                  <a:gd name="T42" fmla="*/ 787 w 797"/>
                  <a:gd name="T43" fmla="*/ 94 h 497"/>
                  <a:gd name="T44" fmla="*/ 796 w 797"/>
                  <a:gd name="T45" fmla="*/ 72 h 497"/>
                  <a:gd name="T46" fmla="*/ 796 w 797"/>
                  <a:gd name="T47" fmla="*/ 48 h 497"/>
                  <a:gd name="T48" fmla="*/ 787 w 797"/>
                  <a:gd name="T49" fmla="*/ 27 h 497"/>
                  <a:gd name="T50" fmla="*/ 771 w 797"/>
                  <a:gd name="T51" fmla="*/ 10 h 497"/>
                  <a:gd name="T52" fmla="*/ 750 w 797"/>
                  <a:gd name="T53" fmla="*/ 1 h 497"/>
                  <a:gd name="T54" fmla="*/ 725 w 797"/>
                  <a:gd name="T55" fmla="*/ 1 h 497"/>
                  <a:gd name="T56" fmla="*/ 703 w 797"/>
                  <a:gd name="T57" fmla="*/ 10 h 497"/>
                  <a:gd name="T58" fmla="*/ 687 w 797"/>
                  <a:gd name="T59" fmla="*/ 27 h 497"/>
                  <a:gd name="T60" fmla="*/ 678 w 797"/>
                  <a:gd name="T61" fmla="*/ 48 h 497"/>
                  <a:gd name="T62" fmla="*/ 680 w 797"/>
                  <a:gd name="T63" fmla="*/ 79 h 497"/>
                  <a:gd name="T64" fmla="*/ 531 w 797"/>
                  <a:gd name="T65" fmla="*/ 275 h 497"/>
                  <a:gd name="T66" fmla="*/ 504 w 797"/>
                  <a:gd name="T67" fmla="*/ 272 h 497"/>
                  <a:gd name="T68" fmla="*/ 478 w 797"/>
                  <a:gd name="T69" fmla="*/ 281 h 497"/>
                  <a:gd name="T70" fmla="*/ 345 w 797"/>
                  <a:gd name="T71" fmla="*/ 248 h 497"/>
                  <a:gd name="T72" fmla="*/ 344 w 797"/>
                  <a:gd name="T73" fmla="*/ 229 h 497"/>
                  <a:gd name="T74" fmla="*/ 336 w 797"/>
                  <a:gd name="T75" fmla="*/ 207 h 497"/>
                  <a:gd name="T76" fmla="*/ 319 w 797"/>
                  <a:gd name="T77" fmla="*/ 191 h 497"/>
                  <a:gd name="T78" fmla="*/ 298 w 797"/>
                  <a:gd name="T79" fmla="*/ 181 h 497"/>
                  <a:gd name="T80" fmla="*/ 273 w 797"/>
                  <a:gd name="T81" fmla="*/ 181 h 497"/>
                  <a:gd name="T82" fmla="*/ 252 w 797"/>
                  <a:gd name="T83" fmla="*/ 191 h 497"/>
                  <a:gd name="T84" fmla="*/ 236 w 797"/>
                  <a:gd name="T85" fmla="*/ 207 h 497"/>
                  <a:gd name="T86" fmla="*/ 226 w 797"/>
                  <a:gd name="T87" fmla="*/ 229 h 497"/>
                  <a:gd name="T88" fmla="*/ 227 w 797"/>
                  <a:gd name="T89" fmla="*/ 254 h 497"/>
                  <a:gd name="T90" fmla="*/ 86 w 797"/>
                  <a:gd name="T91" fmla="*/ 382 h 497"/>
                  <a:gd name="T92" fmla="*/ 53 w 797"/>
                  <a:gd name="T93" fmla="*/ 377 h 497"/>
                  <a:gd name="T94" fmla="*/ 31 w 797"/>
                  <a:gd name="T95" fmla="*/ 383 h 497"/>
                  <a:gd name="T96" fmla="*/ 13 w 797"/>
                  <a:gd name="T97" fmla="*/ 398 h 497"/>
                  <a:gd name="T98" fmla="*/ 2 w 797"/>
                  <a:gd name="T99" fmla="*/ 419 h 497"/>
                  <a:gd name="T100" fmla="*/ 0 w 797"/>
                  <a:gd name="T101" fmla="*/ 443 h 497"/>
                  <a:gd name="T102" fmla="*/ 6 w 797"/>
                  <a:gd name="T103" fmla="*/ 466 h 497"/>
                  <a:gd name="T104" fmla="*/ 21 w 797"/>
                  <a:gd name="T105" fmla="*/ 483 h 497"/>
                  <a:gd name="T106" fmla="*/ 42 w 797"/>
                  <a:gd name="T107" fmla="*/ 494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7" h="497">
                    <a:moveTo>
                      <a:pt x="60" y="497"/>
                    </a:moveTo>
                    <a:lnTo>
                      <a:pt x="65" y="497"/>
                    </a:lnTo>
                    <a:lnTo>
                      <a:pt x="72" y="496"/>
                    </a:lnTo>
                    <a:lnTo>
                      <a:pt x="77" y="494"/>
                    </a:lnTo>
                    <a:lnTo>
                      <a:pt x="83" y="493"/>
                    </a:lnTo>
                    <a:lnTo>
                      <a:pt x="89" y="489"/>
                    </a:lnTo>
                    <a:lnTo>
                      <a:pt x="93" y="486"/>
                    </a:lnTo>
                    <a:lnTo>
                      <a:pt x="97" y="483"/>
                    </a:lnTo>
                    <a:lnTo>
                      <a:pt x="102" y="480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2" y="466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9"/>
                    </a:lnTo>
                    <a:lnTo>
                      <a:pt x="120" y="443"/>
                    </a:lnTo>
                    <a:lnTo>
                      <a:pt x="120" y="437"/>
                    </a:lnTo>
                    <a:lnTo>
                      <a:pt x="119" y="429"/>
                    </a:lnTo>
                    <a:lnTo>
                      <a:pt x="118" y="423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0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7" y="301"/>
                    </a:lnTo>
                    <a:lnTo>
                      <a:pt x="285" y="302"/>
                    </a:lnTo>
                    <a:lnTo>
                      <a:pt x="293" y="301"/>
                    </a:lnTo>
                    <a:lnTo>
                      <a:pt x="300" y="299"/>
                    </a:lnTo>
                    <a:lnTo>
                      <a:pt x="307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7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2"/>
                    </a:lnTo>
                    <a:lnTo>
                      <a:pt x="451" y="337"/>
                    </a:lnTo>
                    <a:lnTo>
                      <a:pt x="452" y="343"/>
                    </a:lnTo>
                    <a:lnTo>
                      <a:pt x="454" y="349"/>
                    </a:lnTo>
                    <a:lnTo>
                      <a:pt x="456" y="354"/>
                    </a:lnTo>
                    <a:lnTo>
                      <a:pt x="458" y="360"/>
                    </a:lnTo>
                    <a:lnTo>
                      <a:pt x="461" y="365"/>
                    </a:lnTo>
                    <a:lnTo>
                      <a:pt x="464" y="369"/>
                    </a:lnTo>
                    <a:lnTo>
                      <a:pt x="469" y="374"/>
                    </a:lnTo>
                    <a:lnTo>
                      <a:pt x="473" y="378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8" y="386"/>
                    </a:lnTo>
                    <a:lnTo>
                      <a:pt x="493" y="389"/>
                    </a:lnTo>
                    <a:lnTo>
                      <a:pt x="499" y="391"/>
                    </a:lnTo>
                    <a:lnTo>
                      <a:pt x="505" y="391"/>
                    </a:lnTo>
                    <a:lnTo>
                      <a:pt x="511" y="392"/>
                    </a:lnTo>
                    <a:lnTo>
                      <a:pt x="518" y="391"/>
                    </a:lnTo>
                    <a:lnTo>
                      <a:pt x="523" y="391"/>
                    </a:lnTo>
                    <a:lnTo>
                      <a:pt x="529" y="389"/>
                    </a:lnTo>
                    <a:lnTo>
                      <a:pt x="535" y="386"/>
                    </a:lnTo>
                    <a:lnTo>
                      <a:pt x="540" y="384"/>
                    </a:lnTo>
                    <a:lnTo>
                      <a:pt x="545" y="381"/>
                    </a:lnTo>
                    <a:lnTo>
                      <a:pt x="550" y="378"/>
                    </a:lnTo>
                    <a:lnTo>
                      <a:pt x="553" y="374"/>
                    </a:lnTo>
                    <a:lnTo>
                      <a:pt x="558" y="369"/>
                    </a:lnTo>
                    <a:lnTo>
                      <a:pt x="561" y="365"/>
                    </a:lnTo>
                    <a:lnTo>
                      <a:pt x="564" y="360"/>
                    </a:lnTo>
                    <a:lnTo>
                      <a:pt x="567" y="354"/>
                    </a:lnTo>
                    <a:lnTo>
                      <a:pt x="568" y="349"/>
                    </a:lnTo>
                    <a:lnTo>
                      <a:pt x="570" y="343"/>
                    </a:lnTo>
                    <a:lnTo>
                      <a:pt x="571" y="337"/>
                    </a:lnTo>
                    <a:lnTo>
                      <a:pt x="571" y="332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60" y="296"/>
                    </a:lnTo>
                    <a:lnTo>
                      <a:pt x="711" y="114"/>
                    </a:lnTo>
                    <a:lnTo>
                      <a:pt x="717" y="117"/>
                    </a:lnTo>
                    <a:lnTo>
                      <a:pt x="724" y="119"/>
                    </a:lnTo>
                    <a:lnTo>
                      <a:pt x="730" y="120"/>
                    </a:lnTo>
                    <a:lnTo>
                      <a:pt x="737" y="120"/>
                    </a:lnTo>
                    <a:lnTo>
                      <a:pt x="743" y="120"/>
                    </a:lnTo>
                    <a:lnTo>
                      <a:pt x="750" y="119"/>
                    </a:lnTo>
                    <a:lnTo>
                      <a:pt x="755" y="118"/>
                    </a:lnTo>
                    <a:lnTo>
                      <a:pt x="760" y="116"/>
                    </a:lnTo>
                    <a:lnTo>
                      <a:pt x="766" y="113"/>
                    </a:lnTo>
                    <a:lnTo>
                      <a:pt x="771" y="110"/>
                    </a:lnTo>
                    <a:lnTo>
                      <a:pt x="775" y="106"/>
                    </a:lnTo>
                    <a:lnTo>
                      <a:pt x="780" y="103"/>
                    </a:lnTo>
                    <a:lnTo>
                      <a:pt x="784" y="99"/>
                    </a:lnTo>
                    <a:lnTo>
                      <a:pt x="787" y="94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5" y="79"/>
                    </a:lnTo>
                    <a:lnTo>
                      <a:pt x="796" y="72"/>
                    </a:lnTo>
                    <a:lnTo>
                      <a:pt x="797" y="67"/>
                    </a:lnTo>
                    <a:lnTo>
                      <a:pt x="797" y="60"/>
                    </a:lnTo>
                    <a:lnTo>
                      <a:pt x="797" y="54"/>
                    </a:lnTo>
                    <a:lnTo>
                      <a:pt x="796" y="48"/>
                    </a:lnTo>
                    <a:lnTo>
                      <a:pt x="795" y="42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7" y="27"/>
                    </a:lnTo>
                    <a:lnTo>
                      <a:pt x="784" y="22"/>
                    </a:lnTo>
                    <a:lnTo>
                      <a:pt x="780" y="17"/>
                    </a:lnTo>
                    <a:lnTo>
                      <a:pt x="775" y="14"/>
                    </a:lnTo>
                    <a:lnTo>
                      <a:pt x="771" y="10"/>
                    </a:lnTo>
                    <a:lnTo>
                      <a:pt x="766" y="8"/>
                    </a:lnTo>
                    <a:lnTo>
                      <a:pt x="760" y="5"/>
                    </a:lnTo>
                    <a:lnTo>
                      <a:pt x="755" y="2"/>
                    </a:lnTo>
                    <a:lnTo>
                      <a:pt x="750" y="1"/>
                    </a:lnTo>
                    <a:lnTo>
                      <a:pt x="743" y="0"/>
                    </a:lnTo>
                    <a:lnTo>
                      <a:pt x="737" y="0"/>
                    </a:lnTo>
                    <a:lnTo>
                      <a:pt x="731" y="0"/>
                    </a:lnTo>
                    <a:lnTo>
                      <a:pt x="725" y="1"/>
                    </a:lnTo>
                    <a:lnTo>
                      <a:pt x="719" y="2"/>
                    </a:lnTo>
                    <a:lnTo>
                      <a:pt x="713" y="5"/>
                    </a:lnTo>
                    <a:lnTo>
                      <a:pt x="709" y="8"/>
                    </a:lnTo>
                    <a:lnTo>
                      <a:pt x="703" y="10"/>
                    </a:lnTo>
                    <a:lnTo>
                      <a:pt x="699" y="14"/>
                    </a:lnTo>
                    <a:lnTo>
                      <a:pt x="695" y="17"/>
                    </a:lnTo>
                    <a:lnTo>
                      <a:pt x="691" y="22"/>
                    </a:lnTo>
                    <a:lnTo>
                      <a:pt x="687" y="27"/>
                    </a:lnTo>
                    <a:lnTo>
                      <a:pt x="684" y="31"/>
                    </a:lnTo>
                    <a:lnTo>
                      <a:pt x="682" y="37"/>
                    </a:lnTo>
                    <a:lnTo>
                      <a:pt x="680" y="42"/>
                    </a:lnTo>
                    <a:lnTo>
                      <a:pt x="678" y="48"/>
                    </a:lnTo>
                    <a:lnTo>
                      <a:pt x="677" y="54"/>
                    </a:lnTo>
                    <a:lnTo>
                      <a:pt x="677" y="60"/>
                    </a:lnTo>
                    <a:lnTo>
                      <a:pt x="678" y="70"/>
                    </a:lnTo>
                    <a:lnTo>
                      <a:pt x="680" y="79"/>
                    </a:lnTo>
                    <a:lnTo>
                      <a:pt x="683" y="87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1" y="275"/>
                    </a:lnTo>
                    <a:lnTo>
                      <a:pt x="524" y="273"/>
                    </a:lnTo>
                    <a:lnTo>
                      <a:pt x="518" y="272"/>
                    </a:lnTo>
                    <a:lnTo>
                      <a:pt x="511" y="271"/>
                    </a:lnTo>
                    <a:lnTo>
                      <a:pt x="504" y="272"/>
                    </a:lnTo>
                    <a:lnTo>
                      <a:pt x="496" y="273"/>
                    </a:lnTo>
                    <a:lnTo>
                      <a:pt x="490" y="275"/>
                    </a:lnTo>
                    <a:lnTo>
                      <a:pt x="484" y="278"/>
                    </a:lnTo>
                    <a:lnTo>
                      <a:pt x="478" y="281"/>
                    </a:lnTo>
                    <a:lnTo>
                      <a:pt x="472" y="286"/>
                    </a:lnTo>
                    <a:lnTo>
                      <a:pt x="467" y="291"/>
                    </a:lnTo>
                    <a:lnTo>
                      <a:pt x="463" y="295"/>
                    </a:lnTo>
                    <a:lnTo>
                      <a:pt x="345" y="248"/>
                    </a:lnTo>
                    <a:lnTo>
                      <a:pt x="345" y="245"/>
                    </a:lnTo>
                    <a:lnTo>
                      <a:pt x="345" y="240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3"/>
                    </a:lnTo>
                    <a:lnTo>
                      <a:pt x="336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1"/>
                    </a:lnTo>
                    <a:lnTo>
                      <a:pt x="292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1"/>
                    </a:lnTo>
                    <a:lnTo>
                      <a:pt x="268" y="184"/>
                    </a:lnTo>
                    <a:lnTo>
                      <a:pt x="262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8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3" y="213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0"/>
                    </a:lnTo>
                    <a:lnTo>
                      <a:pt x="226" y="248"/>
                    </a:lnTo>
                    <a:lnTo>
                      <a:pt x="227" y="254"/>
                    </a:lnTo>
                    <a:lnTo>
                      <a:pt x="229" y="261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2"/>
                    </a:lnTo>
                    <a:lnTo>
                      <a:pt x="78" y="379"/>
                    </a:lnTo>
                    <a:lnTo>
                      <a:pt x="68" y="377"/>
                    </a:lnTo>
                    <a:lnTo>
                      <a:pt x="60" y="377"/>
                    </a:lnTo>
                    <a:lnTo>
                      <a:pt x="53" y="377"/>
                    </a:lnTo>
                    <a:lnTo>
                      <a:pt x="47" y="378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3"/>
                    </a:lnTo>
                    <a:lnTo>
                      <a:pt x="26" y="386"/>
                    </a:lnTo>
                    <a:lnTo>
                      <a:pt x="21" y="391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9" y="402"/>
                    </a:lnTo>
                    <a:lnTo>
                      <a:pt x="6" y="408"/>
                    </a:lnTo>
                    <a:lnTo>
                      <a:pt x="4" y="413"/>
                    </a:lnTo>
                    <a:lnTo>
                      <a:pt x="2" y="419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7"/>
                    </a:lnTo>
                    <a:lnTo>
                      <a:pt x="0" y="443"/>
                    </a:lnTo>
                    <a:lnTo>
                      <a:pt x="1" y="449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6"/>
                    </a:lnTo>
                    <a:lnTo>
                      <a:pt x="9" y="470"/>
                    </a:lnTo>
                    <a:lnTo>
                      <a:pt x="13" y="475"/>
                    </a:lnTo>
                    <a:lnTo>
                      <a:pt x="17" y="480"/>
                    </a:lnTo>
                    <a:lnTo>
                      <a:pt x="21" y="483"/>
                    </a:lnTo>
                    <a:lnTo>
                      <a:pt x="26" y="486"/>
                    </a:lnTo>
                    <a:lnTo>
                      <a:pt x="31" y="489"/>
                    </a:lnTo>
                    <a:lnTo>
                      <a:pt x="36" y="493"/>
                    </a:lnTo>
                    <a:lnTo>
                      <a:pt x="42" y="494"/>
                    </a:lnTo>
                    <a:lnTo>
                      <a:pt x="47" y="496"/>
                    </a:lnTo>
                    <a:lnTo>
                      <a:pt x="53" y="497"/>
                    </a:lnTo>
                    <a:lnTo>
                      <a:pt x="60" y="49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5" name="TextBox 174">
              <a:extLst>
                <a:ext uri="{FF2B5EF4-FFF2-40B4-BE49-F238E27FC236}">
                  <a16:creationId xmlns:a16="http://schemas.microsoft.com/office/drawing/2014/main" id="{153F2C06-67C5-49B2-B754-5BF1D14BC218}"/>
                </a:ext>
              </a:extLst>
            </p:cNvPr>
            <p:cNvSpPr txBox="1"/>
            <p:nvPr/>
          </p:nvSpPr>
          <p:spPr>
            <a:xfrm>
              <a:off x="2677018" y="5524014"/>
              <a:ext cx="220722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C’est la moyenne entre chaque phase d’innovation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685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eople Collaboration Sailing Transportation Leisure Movement Travel">
            <a:extLst>
              <a:ext uri="{FF2B5EF4-FFF2-40B4-BE49-F238E27FC236}">
                <a16:creationId xmlns:a16="http://schemas.microsoft.com/office/drawing/2014/main" id="{73484851-1F51-482A-8296-B956D11A92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0" b="25967"/>
          <a:stretch/>
        </p:blipFill>
        <p:spPr>
          <a:xfrm>
            <a:off x="0" y="1"/>
            <a:ext cx="121920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3FAA39-AF29-4120-9500-6CE5569AF637}"/>
              </a:ext>
            </a:extLst>
          </p:cNvPr>
          <p:cNvSpPr/>
          <p:nvPr/>
        </p:nvSpPr>
        <p:spPr>
          <a:xfrm>
            <a:off x="0" y="0"/>
            <a:ext cx="12192000" cy="4419600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5B923DF3-35A9-4BED-96F7-807535F59C71}"/>
              </a:ext>
            </a:extLst>
          </p:cNvPr>
          <p:cNvSpPr txBox="1">
            <a:spLocks/>
          </p:cNvSpPr>
          <p:nvPr/>
        </p:nvSpPr>
        <p:spPr>
          <a:xfrm>
            <a:off x="-76202" y="2440750"/>
            <a:ext cx="12475031" cy="221599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MOYENS DE PAIEMENT EN DECLIN</a:t>
            </a:r>
          </a:p>
        </p:txBody>
      </p:sp>
    </p:spTree>
    <p:extLst>
      <p:ext uri="{BB962C8B-B14F-4D97-AF65-F5344CB8AC3E}">
        <p14:creationId xmlns:p14="http://schemas.microsoft.com/office/powerpoint/2010/main" val="326110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791865-235F-4F82-884B-98561041DDC4}"/>
              </a:ext>
            </a:extLst>
          </p:cNvPr>
          <p:cNvSpPr/>
          <p:nvPr/>
        </p:nvSpPr>
        <p:spPr>
          <a:xfrm>
            <a:off x="1088788" y="1876926"/>
            <a:ext cx="3127944" cy="4981074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7AAB46-28F3-4C13-9D00-318E0FA2813D}"/>
              </a:ext>
            </a:extLst>
          </p:cNvPr>
          <p:cNvSpPr/>
          <p:nvPr/>
        </p:nvSpPr>
        <p:spPr>
          <a:xfrm>
            <a:off x="4568541" y="1876926"/>
            <a:ext cx="3127944" cy="4981074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03AE8-0EC3-497F-8CB0-02C24F37AEAA}"/>
              </a:ext>
            </a:extLst>
          </p:cNvPr>
          <p:cNvSpPr/>
          <p:nvPr/>
        </p:nvSpPr>
        <p:spPr>
          <a:xfrm>
            <a:off x="8048292" y="1872826"/>
            <a:ext cx="3127944" cy="4985174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BC87930-AF11-403E-A0AA-0E74134DB917}"/>
              </a:ext>
            </a:extLst>
          </p:cNvPr>
          <p:cNvSpPr txBox="1"/>
          <p:nvPr/>
        </p:nvSpPr>
        <p:spPr>
          <a:xfrm>
            <a:off x="1965453" y="4133316"/>
            <a:ext cx="136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53%</a:t>
            </a:r>
          </a:p>
        </p:txBody>
      </p:sp>
      <p:grpSp>
        <p:nvGrpSpPr>
          <p:cNvPr id="12" name="Grouper 31">
            <a:extLst>
              <a:ext uri="{FF2B5EF4-FFF2-40B4-BE49-F238E27FC236}">
                <a16:creationId xmlns:a16="http://schemas.microsoft.com/office/drawing/2014/main" id="{D6693734-ED3B-4AC8-B091-DE424D15AEA9}"/>
              </a:ext>
            </a:extLst>
          </p:cNvPr>
          <p:cNvGrpSpPr>
            <a:grpSpLocks noChangeAspect="1"/>
          </p:cNvGrpSpPr>
          <p:nvPr/>
        </p:nvGrpSpPr>
        <p:grpSpPr>
          <a:xfrm>
            <a:off x="5260878" y="2118856"/>
            <a:ext cx="1743270" cy="1742274"/>
            <a:chOff x="1751731" y="3173928"/>
            <a:chExt cx="1801029" cy="1800000"/>
          </a:xfrm>
        </p:grpSpPr>
        <p:sp>
          <p:nvSpPr>
            <p:cNvPr id="13" name="Bouée 32">
              <a:extLst>
                <a:ext uri="{FF2B5EF4-FFF2-40B4-BE49-F238E27FC236}">
                  <a16:creationId xmlns:a16="http://schemas.microsoft.com/office/drawing/2014/main" id="{E1FCAD9D-699A-4BFD-B5B7-611A53F259CE}"/>
                </a:ext>
              </a:extLst>
            </p:cNvPr>
            <p:cNvSpPr/>
            <p:nvPr/>
          </p:nvSpPr>
          <p:spPr>
            <a:xfrm>
              <a:off x="1752760" y="3173928"/>
              <a:ext cx="1800000" cy="1800000"/>
            </a:xfrm>
            <a:prstGeom prst="donut">
              <a:avLst>
                <a:gd name="adj" fmla="val 7308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Arc plein 13">
              <a:extLst>
                <a:ext uri="{FF2B5EF4-FFF2-40B4-BE49-F238E27FC236}">
                  <a16:creationId xmlns:a16="http://schemas.microsoft.com/office/drawing/2014/main" id="{D8602BF7-677E-41D0-8DF0-3609207FF235}"/>
                </a:ext>
              </a:extLst>
            </p:cNvPr>
            <p:cNvSpPr/>
            <p:nvPr/>
          </p:nvSpPr>
          <p:spPr>
            <a:xfrm rot="5400000">
              <a:off x="1751731" y="3173928"/>
              <a:ext cx="1800000" cy="1800000"/>
            </a:xfrm>
            <a:prstGeom prst="blockArc">
              <a:avLst>
                <a:gd name="adj1" fmla="val 10800000"/>
                <a:gd name="adj2" fmla="val 13491260"/>
                <a:gd name="adj3" fmla="val 6882"/>
              </a:avLst>
            </a:prstGeom>
            <a:solidFill>
              <a:srgbClr val="7030A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Oval 59">
            <a:extLst>
              <a:ext uri="{FF2B5EF4-FFF2-40B4-BE49-F238E27FC236}">
                <a16:creationId xmlns:a16="http://schemas.microsoft.com/office/drawing/2014/main" id="{637786B2-0B8F-4D1A-B113-BBB35C0EEA6F}"/>
              </a:ext>
            </a:extLst>
          </p:cNvPr>
          <p:cNvSpPr/>
          <p:nvPr/>
        </p:nvSpPr>
        <p:spPr>
          <a:xfrm>
            <a:off x="5675047" y="2539129"/>
            <a:ext cx="914938" cy="914939"/>
          </a:xfrm>
          <a:prstGeom prst="ellipse">
            <a:avLst/>
          </a:prstGeom>
          <a:solidFill>
            <a:srgbClr val="30353F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DCC7518-16AE-45E8-ACA5-02BC7033B5AB}"/>
              </a:ext>
            </a:extLst>
          </p:cNvPr>
          <p:cNvSpPr txBox="1"/>
          <p:nvPr/>
        </p:nvSpPr>
        <p:spPr>
          <a:xfrm>
            <a:off x="5363875" y="4133316"/>
            <a:ext cx="153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F0BCF-371B-45D7-9B9F-ED8ECCB9465B}"/>
              </a:ext>
            </a:extLst>
          </p:cNvPr>
          <p:cNvSpPr txBox="1"/>
          <p:nvPr/>
        </p:nvSpPr>
        <p:spPr>
          <a:xfrm>
            <a:off x="8928849" y="4133316"/>
            <a:ext cx="136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37%</a:t>
            </a:r>
          </a:p>
        </p:txBody>
      </p:sp>
      <p:cxnSp>
        <p:nvCxnSpPr>
          <p:cNvPr id="22" name="Straight Connector 84">
            <a:extLst>
              <a:ext uri="{FF2B5EF4-FFF2-40B4-BE49-F238E27FC236}">
                <a16:creationId xmlns:a16="http://schemas.microsoft.com/office/drawing/2014/main" id="{AF7EBAF1-7D4F-4FD5-8B26-ADE333D2C2A1}"/>
              </a:ext>
            </a:extLst>
          </p:cNvPr>
          <p:cNvCxnSpPr/>
          <p:nvPr/>
        </p:nvCxnSpPr>
        <p:spPr>
          <a:xfrm>
            <a:off x="1965453" y="4824233"/>
            <a:ext cx="1366830" cy="13044"/>
          </a:xfrm>
          <a:prstGeom prst="line">
            <a:avLst/>
          </a:prstGeom>
          <a:ln>
            <a:solidFill>
              <a:srgbClr val="303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85">
            <a:extLst>
              <a:ext uri="{FF2B5EF4-FFF2-40B4-BE49-F238E27FC236}">
                <a16:creationId xmlns:a16="http://schemas.microsoft.com/office/drawing/2014/main" id="{05121CE9-64BB-4907-845F-6B167A9EDAAA}"/>
              </a:ext>
            </a:extLst>
          </p:cNvPr>
          <p:cNvSpPr txBox="1"/>
          <p:nvPr/>
        </p:nvSpPr>
        <p:spPr>
          <a:xfrm>
            <a:off x="1376463" y="5025971"/>
            <a:ext cx="254481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fr-F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carte est le moyen de paiement privilégié des Français et représente plus de la moitié des paiements scripturaux.</a:t>
            </a:r>
            <a:endParaRPr lang="en-US">
              <a:solidFill>
                <a:srgbClr val="30353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163">
            <a:extLst>
              <a:ext uri="{FF2B5EF4-FFF2-40B4-BE49-F238E27FC236}">
                <a16:creationId xmlns:a16="http://schemas.microsoft.com/office/drawing/2014/main" id="{82102146-907A-4D52-AB8D-F75E4B039EA1}"/>
              </a:ext>
            </a:extLst>
          </p:cNvPr>
          <p:cNvSpPr txBox="1"/>
          <p:nvPr/>
        </p:nvSpPr>
        <p:spPr>
          <a:xfrm>
            <a:off x="1088788" y="1111320"/>
            <a:ext cx="3127944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E4E4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CARTES BANCAIRES</a:t>
            </a:r>
          </a:p>
        </p:txBody>
      </p:sp>
      <p:sp>
        <p:nvSpPr>
          <p:cNvPr id="25" name="TextBox 163">
            <a:extLst>
              <a:ext uri="{FF2B5EF4-FFF2-40B4-BE49-F238E27FC236}">
                <a16:creationId xmlns:a16="http://schemas.microsoft.com/office/drawing/2014/main" id="{84849D99-9FD6-4ECF-97FB-F509D2CE9C61}"/>
              </a:ext>
            </a:extLst>
          </p:cNvPr>
          <p:cNvSpPr txBox="1"/>
          <p:nvPr/>
        </p:nvSpPr>
        <p:spPr>
          <a:xfrm>
            <a:off x="4568541" y="1111320"/>
            <a:ext cx="3127944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E4E4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CHEQUES </a:t>
            </a:r>
          </a:p>
          <a:p>
            <a:pPr algn="ctr"/>
            <a:r>
              <a:rPr lang="en-US" sz="2800" b="1">
                <a:solidFill>
                  <a:srgbClr val="E4E4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LCR BOR</a:t>
            </a:r>
          </a:p>
        </p:txBody>
      </p:sp>
      <p:sp>
        <p:nvSpPr>
          <p:cNvPr id="26" name="TextBox 85">
            <a:extLst>
              <a:ext uri="{FF2B5EF4-FFF2-40B4-BE49-F238E27FC236}">
                <a16:creationId xmlns:a16="http://schemas.microsoft.com/office/drawing/2014/main" id="{1CD86883-8AF1-4FE8-BDA8-F6BD8ED7C8EA}"/>
              </a:ext>
            </a:extLst>
          </p:cNvPr>
          <p:cNvSpPr txBox="1"/>
          <p:nvPr/>
        </p:nvSpPr>
        <p:spPr>
          <a:xfrm>
            <a:off x="4860108" y="5025971"/>
            <a:ext cx="254481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fr-F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moyens de paiements nationaux (chèques et les effets de commerce), sont en déclin depuis les années 2000.</a:t>
            </a:r>
            <a:endParaRPr lang="en-US">
              <a:solidFill>
                <a:srgbClr val="30353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Straight Connector 84">
            <a:extLst>
              <a:ext uri="{FF2B5EF4-FFF2-40B4-BE49-F238E27FC236}">
                <a16:creationId xmlns:a16="http://schemas.microsoft.com/office/drawing/2014/main" id="{FABB5FD6-654A-4A5D-856C-8189C5A744FE}"/>
              </a:ext>
            </a:extLst>
          </p:cNvPr>
          <p:cNvCxnSpPr/>
          <p:nvPr/>
        </p:nvCxnSpPr>
        <p:spPr>
          <a:xfrm>
            <a:off x="5449098" y="4824233"/>
            <a:ext cx="1366830" cy="13044"/>
          </a:xfrm>
          <a:prstGeom prst="line">
            <a:avLst/>
          </a:prstGeom>
          <a:ln>
            <a:solidFill>
              <a:srgbClr val="303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84">
            <a:extLst>
              <a:ext uri="{FF2B5EF4-FFF2-40B4-BE49-F238E27FC236}">
                <a16:creationId xmlns:a16="http://schemas.microsoft.com/office/drawing/2014/main" id="{C5E76AB5-395E-48D5-93B0-69118E1438D3}"/>
              </a:ext>
            </a:extLst>
          </p:cNvPr>
          <p:cNvCxnSpPr/>
          <p:nvPr/>
        </p:nvCxnSpPr>
        <p:spPr>
          <a:xfrm>
            <a:off x="8928849" y="4824233"/>
            <a:ext cx="1366830" cy="13044"/>
          </a:xfrm>
          <a:prstGeom prst="line">
            <a:avLst/>
          </a:prstGeom>
          <a:ln>
            <a:solidFill>
              <a:srgbClr val="303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85">
            <a:extLst>
              <a:ext uri="{FF2B5EF4-FFF2-40B4-BE49-F238E27FC236}">
                <a16:creationId xmlns:a16="http://schemas.microsoft.com/office/drawing/2014/main" id="{6A63A4E2-99A2-4F46-9F1C-E0BAF1D39D31}"/>
              </a:ext>
            </a:extLst>
          </p:cNvPr>
          <p:cNvSpPr txBox="1"/>
          <p:nvPr/>
        </p:nvSpPr>
        <p:spPr>
          <a:xfrm>
            <a:off x="8339859" y="5025971"/>
            <a:ext cx="254481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fr-F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y a une forte augmentation des moyens de paiement électroniques.</a:t>
            </a:r>
            <a:endParaRPr lang="en-US">
              <a:solidFill>
                <a:srgbClr val="30353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163">
            <a:extLst>
              <a:ext uri="{FF2B5EF4-FFF2-40B4-BE49-F238E27FC236}">
                <a16:creationId xmlns:a16="http://schemas.microsoft.com/office/drawing/2014/main" id="{409A9120-1EB7-43EF-8CCC-94C0B1D6971E}"/>
              </a:ext>
            </a:extLst>
          </p:cNvPr>
          <p:cNvSpPr txBox="1"/>
          <p:nvPr/>
        </p:nvSpPr>
        <p:spPr>
          <a:xfrm>
            <a:off x="8048292" y="1111320"/>
            <a:ext cx="3127944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E4E4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VIREMENTS &amp; PRELEVEMENTS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B13E56F9-39FB-47DA-81B0-787668AF3DC5}"/>
              </a:ext>
            </a:extLst>
          </p:cNvPr>
          <p:cNvGrpSpPr/>
          <p:nvPr/>
        </p:nvGrpSpPr>
        <p:grpSpPr>
          <a:xfrm>
            <a:off x="1777233" y="2118856"/>
            <a:ext cx="1743270" cy="1742274"/>
            <a:chOff x="1777233" y="2118856"/>
            <a:chExt cx="1743270" cy="1742274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A26DE0FB-23BC-4112-8850-34FD25D4B1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77233" y="2118856"/>
              <a:ext cx="1743270" cy="1742274"/>
              <a:chOff x="1939449" y="2143558"/>
              <a:chExt cx="1367611" cy="1366830"/>
            </a:xfrm>
          </p:grpSpPr>
          <p:grpSp>
            <p:nvGrpSpPr>
              <p:cNvPr id="7" name="Grouper 21">
                <a:extLst>
                  <a:ext uri="{FF2B5EF4-FFF2-40B4-BE49-F238E27FC236}">
                    <a16:creationId xmlns:a16="http://schemas.microsoft.com/office/drawing/2014/main" id="{0F5DF06E-7EC7-491C-82B6-6DCCCC0E70F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39449" y="2143558"/>
                <a:ext cx="1367611" cy="1366830"/>
                <a:chOff x="1751731" y="3173928"/>
                <a:chExt cx="1801029" cy="1800000"/>
              </a:xfrm>
            </p:grpSpPr>
            <p:sp>
              <p:nvSpPr>
                <p:cNvPr id="8" name="Bouée 11">
                  <a:extLst>
                    <a:ext uri="{FF2B5EF4-FFF2-40B4-BE49-F238E27FC236}">
                      <a16:creationId xmlns:a16="http://schemas.microsoft.com/office/drawing/2014/main" id="{EBFAF7CC-6B16-4CF1-AAD0-3A1844E2A29E}"/>
                    </a:ext>
                  </a:extLst>
                </p:cNvPr>
                <p:cNvSpPr/>
                <p:nvPr/>
              </p:nvSpPr>
              <p:spPr>
                <a:xfrm>
                  <a:off x="1752760" y="3173928"/>
                  <a:ext cx="1800000" cy="1800000"/>
                </a:xfrm>
                <a:prstGeom prst="donut">
                  <a:avLst>
                    <a:gd name="adj" fmla="val 7308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Arc plein 8">
                  <a:extLst>
                    <a:ext uri="{FF2B5EF4-FFF2-40B4-BE49-F238E27FC236}">
                      <a16:creationId xmlns:a16="http://schemas.microsoft.com/office/drawing/2014/main" id="{1E0B84E7-6113-45D4-9728-9214407524A4}"/>
                    </a:ext>
                  </a:extLst>
                </p:cNvPr>
                <p:cNvSpPr/>
                <p:nvPr/>
              </p:nvSpPr>
              <p:spPr>
                <a:xfrm rot="5400000">
                  <a:off x="1751731" y="3173928"/>
                  <a:ext cx="1800000" cy="1800000"/>
                </a:xfrm>
                <a:prstGeom prst="blockArc">
                  <a:avLst>
                    <a:gd name="adj1" fmla="val 10800000"/>
                    <a:gd name="adj2" fmla="val 1736221"/>
                    <a:gd name="adj3" fmla="val 7217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Oval 59">
                <a:extLst>
                  <a:ext uri="{FF2B5EF4-FFF2-40B4-BE49-F238E27FC236}">
                    <a16:creationId xmlns:a16="http://schemas.microsoft.com/office/drawing/2014/main" id="{BB649BF8-1ACC-414C-A36D-1FE0F559E19C}"/>
                  </a:ext>
                </a:extLst>
              </p:cNvPr>
              <p:cNvSpPr/>
              <p:nvPr/>
            </p:nvSpPr>
            <p:spPr>
              <a:xfrm>
                <a:off x="2264368" y="2473266"/>
                <a:ext cx="717777" cy="717778"/>
              </a:xfrm>
              <a:prstGeom prst="ellipse">
                <a:avLst/>
              </a:prstGeom>
              <a:solidFill>
                <a:srgbClr val="30353F"/>
              </a:solidFill>
              <a:ln w="254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5" name="Credit Card-Transparency-Background">
              <a:extLst>
                <a:ext uri="{FF2B5EF4-FFF2-40B4-BE49-F238E27FC236}">
                  <a16:creationId xmlns:a16="http://schemas.microsoft.com/office/drawing/2014/main" id="{5C7667B3-4987-42A2-B416-B113C45132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26994" y="2675222"/>
              <a:ext cx="642751" cy="642751"/>
              <a:chOff x="7393139" y="4693098"/>
              <a:chExt cx="900000" cy="900000"/>
            </a:xfrm>
          </p:grpSpPr>
          <p:pic>
            <p:nvPicPr>
              <p:cNvPr id="36" name="Background-white-purple">
                <a:extLst>
                  <a:ext uri="{FF2B5EF4-FFF2-40B4-BE49-F238E27FC236}">
                    <a16:creationId xmlns:a16="http://schemas.microsoft.com/office/drawing/2014/main" id="{4118BBE2-A0BA-4F26-8E48-3FD47D674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3139" y="4693098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37" name="Graphic 37" descr="Credit card">
                <a:extLst>
                  <a:ext uri="{FF2B5EF4-FFF2-40B4-BE49-F238E27FC236}">
                    <a16:creationId xmlns:a16="http://schemas.microsoft.com/office/drawing/2014/main" id="{DE3D818F-5BEB-492D-947F-F997D836E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578906" y="4896933"/>
                <a:ext cx="518066" cy="518066"/>
              </a:xfrm>
              <a:prstGeom prst="rect">
                <a:avLst/>
              </a:prstGeom>
            </p:spPr>
          </p:pic>
        </p:grp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F0C5F008-B4EC-4B1E-A421-3DE8E542BF66}"/>
              </a:ext>
            </a:extLst>
          </p:cNvPr>
          <p:cNvGrpSpPr/>
          <p:nvPr/>
        </p:nvGrpSpPr>
        <p:grpSpPr>
          <a:xfrm>
            <a:off x="8741064" y="2116286"/>
            <a:ext cx="1742400" cy="1742400"/>
            <a:chOff x="8741064" y="2301656"/>
            <a:chExt cx="1742400" cy="1742400"/>
          </a:xfrm>
        </p:grpSpPr>
        <p:grpSp>
          <p:nvGrpSpPr>
            <p:cNvPr id="16" name="Grouper 35">
              <a:extLst>
                <a:ext uri="{FF2B5EF4-FFF2-40B4-BE49-F238E27FC236}">
                  <a16:creationId xmlns:a16="http://schemas.microsoft.com/office/drawing/2014/main" id="{CC5344AE-D5A0-412F-8B70-AAB48D33D0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41064" y="2301656"/>
              <a:ext cx="1742400" cy="1742400"/>
              <a:chOff x="1751731" y="3173928"/>
              <a:chExt cx="1801029" cy="1800000"/>
            </a:xfrm>
          </p:grpSpPr>
          <p:sp>
            <p:nvSpPr>
              <p:cNvPr id="17" name="Bouée 36">
                <a:extLst>
                  <a:ext uri="{FF2B5EF4-FFF2-40B4-BE49-F238E27FC236}">
                    <a16:creationId xmlns:a16="http://schemas.microsoft.com/office/drawing/2014/main" id="{069008C9-608D-4EFF-AF01-6CA53367D12B}"/>
                  </a:ext>
                </a:extLst>
              </p:cNvPr>
              <p:cNvSpPr/>
              <p:nvPr/>
            </p:nvSpPr>
            <p:spPr>
              <a:xfrm>
                <a:off x="1752760" y="3173928"/>
                <a:ext cx="1800000" cy="1800000"/>
              </a:xfrm>
              <a:prstGeom prst="donut">
                <a:avLst>
                  <a:gd name="adj" fmla="val 7308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Arc plein 17">
                <a:extLst>
                  <a:ext uri="{FF2B5EF4-FFF2-40B4-BE49-F238E27FC236}">
                    <a16:creationId xmlns:a16="http://schemas.microsoft.com/office/drawing/2014/main" id="{67FDAB8D-9AD1-4FDE-A3C1-F9A78A34F21D}"/>
                  </a:ext>
                </a:extLst>
              </p:cNvPr>
              <p:cNvSpPr/>
              <p:nvPr/>
            </p:nvSpPr>
            <p:spPr>
              <a:xfrm rot="5400000">
                <a:off x="1751731" y="3173928"/>
                <a:ext cx="1800000" cy="1800000"/>
              </a:xfrm>
              <a:prstGeom prst="blockArc">
                <a:avLst>
                  <a:gd name="adj1" fmla="val 10800000"/>
                  <a:gd name="adj2" fmla="val 15265933"/>
                  <a:gd name="adj3" fmla="val 7053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9" name="Oval 59">
              <a:extLst>
                <a:ext uri="{FF2B5EF4-FFF2-40B4-BE49-F238E27FC236}">
                  <a16:creationId xmlns:a16="http://schemas.microsoft.com/office/drawing/2014/main" id="{EF878A9C-BF1F-4B55-9E79-FDE60116CCBB}"/>
                </a:ext>
              </a:extLst>
            </p:cNvPr>
            <p:cNvSpPr/>
            <p:nvPr/>
          </p:nvSpPr>
          <p:spPr>
            <a:xfrm>
              <a:off x="9155026" y="2721959"/>
              <a:ext cx="914481" cy="915005"/>
            </a:xfrm>
            <a:prstGeom prst="ellipse">
              <a:avLst/>
            </a:prstGeom>
            <a:solidFill>
              <a:srgbClr val="30353F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4" name="Data-Transparency-Background">
              <a:extLst>
                <a:ext uri="{FF2B5EF4-FFF2-40B4-BE49-F238E27FC236}">
                  <a16:creationId xmlns:a16="http://schemas.microsoft.com/office/drawing/2014/main" id="{867296D1-477C-4BCE-9328-E09D3E0E7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462" l="1154" r="96538">
                          <a14:foregroundMark x1="66154" y1="7308" x2="75000" y2="10385"/>
                          <a14:foregroundMark x1="91923" y1="29231" x2="96154" y2="45000"/>
                          <a14:foregroundMark x1="94615" y1="57308" x2="80000" y2="72308"/>
                          <a14:foregroundMark x1="95769" y1="48462" x2="33846" y2="90769"/>
                          <a14:foregroundMark x1="34604" y1="41538" x2="35000" y2="15769"/>
                          <a14:foregroundMark x1="33846" y1="90769" x2="34434" y2="52529"/>
                          <a14:foregroundMark x1="35000" y1="15769" x2="65000" y2="4615"/>
                          <a14:foregroundMark x1="45000" y1="0" x2="15769" y2="18846"/>
                          <a14:foregroundMark x1="11923" y1="21154" x2="1923" y2="49615"/>
                          <a14:foregroundMark x1="1538" y1="52692" x2="28077" y2="89615"/>
                          <a14:foregroundMark x1="3846" y1="61154" x2="8846" y2="81154"/>
                          <a14:foregroundMark x1="26538" y1="92308" x2="52308" y2="98462"/>
                          <a14:foregroundMark x1="52308" y1="98846" x2="69231" y2="93077"/>
                          <a14:foregroundMark x1="71154" y1="90769" x2="79231" y2="80000"/>
                          <a14:foregroundMark x1="96538" y1="55000" x2="96538" y2="46154"/>
                          <a14:foregroundMark x1="81538" y1="58462" x2="34615" y2="66923"/>
                          <a14:foregroundMark x1="70385" y1="71923" x2="50000" y2="78846"/>
                          <a14:foregroundMark x1="36538" y1="82692" x2="27692" y2="75000"/>
                          <a14:foregroundMark x1="27692" y1="70000" x2="24615" y2="81923"/>
                          <a14:foregroundMark x1="22308" y1="60000" x2="17308" y2="71923"/>
                          <a14:backgroundMark x1="57692" y1="41923" x2="57692" y2="41923"/>
                          <a14:backgroundMark x1="59231" y1="40769" x2="70000" y2="26923"/>
                          <a14:backgroundMark x1="52692" y1="36923" x2="47308" y2="36538"/>
                          <a14:backgroundMark x1="46923" y1="35769" x2="40385" y2="45769"/>
                          <a14:backgroundMark x1="32308" y1="45769" x2="35000" y2="52308"/>
                          <a14:backgroundMark x1="34615" y1="41538" x2="34615" y2="473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0066" y="2857261"/>
              <a:ext cx="644400" cy="644400"/>
            </a:xfrm>
            <a:prstGeom prst="rect">
              <a:avLst/>
            </a:prstGeom>
          </p:spPr>
        </p:pic>
      </p:grpSp>
      <p:grpSp>
        <p:nvGrpSpPr>
          <p:cNvPr id="40" name="Institution-Building-Transparency-Background">
            <a:extLst>
              <a:ext uri="{FF2B5EF4-FFF2-40B4-BE49-F238E27FC236}">
                <a16:creationId xmlns:a16="http://schemas.microsoft.com/office/drawing/2014/main" id="{4F76BBC0-9CD3-41B2-B690-650C0852FF74}"/>
              </a:ext>
            </a:extLst>
          </p:cNvPr>
          <p:cNvGrpSpPr>
            <a:grpSpLocks noChangeAspect="1"/>
          </p:cNvGrpSpPr>
          <p:nvPr/>
        </p:nvGrpSpPr>
        <p:grpSpPr>
          <a:xfrm>
            <a:off x="5810313" y="2674398"/>
            <a:ext cx="644400" cy="644400"/>
            <a:chOff x="7429711" y="2402892"/>
            <a:chExt cx="900000" cy="900000"/>
          </a:xfrm>
        </p:grpSpPr>
        <p:pic>
          <p:nvPicPr>
            <p:cNvPr id="41" name="Background-white-purple">
              <a:extLst>
                <a:ext uri="{FF2B5EF4-FFF2-40B4-BE49-F238E27FC236}">
                  <a16:creationId xmlns:a16="http://schemas.microsoft.com/office/drawing/2014/main" id="{76F22CF5-2A2F-4299-B8B7-A018867DE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711" y="2402892"/>
              <a:ext cx="900000" cy="900000"/>
            </a:xfrm>
            <a:prstGeom prst="rect">
              <a:avLst/>
            </a:prstGeom>
          </p:spPr>
        </p:pic>
        <p:pic>
          <p:nvPicPr>
            <p:cNvPr id="42" name="Graphic 13" descr="Bank">
              <a:extLst>
                <a:ext uri="{FF2B5EF4-FFF2-40B4-BE49-F238E27FC236}">
                  <a16:creationId xmlns:a16="http://schemas.microsoft.com/office/drawing/2014/main" id="{130888FC-9003-4AE4-B802-30ABA135C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05088" y="2578269"/>
              <a:ext cx="549246" cy="549246"/>
            </a:xfrm>
            <a:prstGeom prst="rect">
              <a:avLst/>
            </a:prstGeom>
          </p:spPr>
        </p:pic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82DAB83A-60D8-4D85-B13C-4A4D0F900FC1}"/>
              </a:ext>
            </a:extLst>
          </p:cNvPr>
          <p:cNvSpPr txBox="1"/>
          <p:nvPr/>
        </p:nvSpPr>
        <p:spPr>
          <a:xfrm>
            <a:off x="1950467" y="587138"/>
            <a:ext cx="82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Répartition des moyens de paiement en volume en France (2016).</a:t>
            </a:r>
          </a:p>
        </p:txBody>
      </p:sp>
    </p:spTree>
    <p:extLst>
      <p:ext uri="{BB962C8B-B14F-4D97-AF65-F5344CB8AC3E}">
        <p14:creationId xmlns:p14="http://schemas.microsoft.com/office/powerpoint/2010/main" val="46994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E8F60B38-2E1C-49DF-B807-F958422DE17A}"/>
              </a:ext>
            </a:extLst>
          </p:cNvPr>
          <p:cNvSpPr/>
          <p:nvPr/>
        </p:nvSpPr>
        <p:spPr>
          <a:xfrm>
            <a:off x="1078432" y="4585"/>
            <a:ext cx="3127946" cy="3673023"/>
          </a:xfrm>
          <a:custGeom>
            <a:avLst/>
            <a:gdLst>
              <a:gd name="connsiteX0" fmla="*/ 2 w 3127946"/>
              <a:gd name="connsiteY0" fmla="*/ 0 h 3673023"/>
              <a:gd name="connsiteX1" fmla="*/ 3127946 w 3127946"/>
              <a:gd name="connsiteY1" fmla="*/ 0 h 3673023"/>
              <a:gd name="connsiteX2" fmla="*/ 3127946 w 3127946"/>
              <a:gd name="connsiteY2" fmla="*/ 2449354 h 3673023"/>
              <a:gd name="connsiteX3" fmla="*/ 3127879 w 3127946"/>
              <a:gd name="connsiteY3" fmla="*/ 2449354 h 3673023"/>
              <a:gd name="connsiteX4" fmla="*/ 3119870 w 3127946"/>
              <a:gd name="connsiteY4" fmla="*/ 2573562 h 3673023"/>
              <a:gd name="connsiteX5" fmla="*/ 1563972 w 3127946"/>
              <a:gd name="connsiteY5" fmla="*/ 3673023 h 3673023"/>
              <a:gd name="connsiteX6" fmla="*/ 8075 w 3127946"/>
              <a:gd name="connsiteY6" fmla="*/ 2573562 h 3673023"/>
              <a:gd name="connsiteX7" fmla="*/ 65 w 3127946"/>
              <a:gd name="connsiteY7" fmla="*/ 2449354 h 3673023"/>
              <a:gd name="connsiteX8" fmla="*/ 2 w 3127946"/>
              <a:gd name="connsiteY8" fmla="*/ 2449354 h 3673023"/>
              <a:gd name="connsiteX9" fmla="*/ 2 w 3127946"/>
              <a:gd name="connsiteY9" fmla="*/ 2448377 h 3673023"/>
              <a:gd name="connsiteX10" fmla="*/ 0 w 3127946"/>
              <a:gd name="connsiteY10" fmla="*/ 2448346 h 3673023"/>
              <a:gd name="connsiteX11" fmla="*/ 2 w 3127946"/>
              <a:gd name="connsiteY11" fmla="*/ 2448315 h 367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7946" h="3673023">
                <a:moveTo>
                  <a:pt x="2" y="0"/>
                </a:moveTo>
                <a:lnTo>
                  <a:pt x="3127946" y="0"/>
                </a:lnTo>
                <a:lnTo>
                  <a:pt x="3127946" y="2449354"/>
                </a:lnTo>
                <a:lnTo>
                  <a:pt x="3127879" y="2449354"/>
                </a:lnTo>
                <a:lnTo>
                  <a:pt x="3119870" y="2573562"/>
                </a:lnTo>
                <a:cubicBezTo>
                  <a:pt x="3039779" y="3191113"/>
                  <a:pt x="2373745" y="3673023"/>
                  <a:pt x="1563972" y="3673023"/>
                </a:cubicBezTo>
                <a:cubicBezTo>
                  <a:pt x="754199" y="3673023"/>
                  <a:pt x="88166" y="3191113"/>
                  <a:pt x="8075" y="2573562"/>
                </a:cubicBezTo>
                <a:lnTo>
                  <a:pt x="65" y="2449354"/>
                </a:lnTo>
                <a:lnTo>
                  <a:pt x="2" y="2449354"/>
                </a:lnTo>
                <a:lnTo>
                  <a:pt x="2" y="2448377"/>
                </a:lnTo>
                <a:lnTo>
                  <a:pt x="0" y="2448346"/>
                </a:lnTo>
                <a:lnTo>
                  <a:pt x="2" y="2448315"/>
                </a:lnTo>
                <a:close/>
              </a:path>
            </a:pathLst>
          </a:cu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Organigramme : Connecteur page suivante 49">
            <a:extLst>
              <a:ext uri="{FF2B5EF4-FFF2-40B4-BE49-F238E27FC236}">
                <a16:creationId xmlns:a16="http://schemas.microsoft.com/office/drawing/2014/main" id="{5DF385BC-F37F-4F0D-9701-FA852EE571FC}"/>
              </a:ext>
            </a:extLst>
          </p:cNvPr>
          <p:cNvSpPr/>
          <p:nvPr/>
        </p:nvSpPr>
        <p:spPr>
          <a:xfrm rot="10800000">
            <a:off x="0" y="3947479"/>
            <a:ext cx="12192000" cy="2910521"/>
          </a:xfrm>
          <a:prstGeom prst="flowChartOffpageConnector">
            <a:avLst/>
          </a:prstGeom>
          <a:solidFill>
            <a:srgbClr val="E4E4E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8DFA2B43-FA58-4ECD-9940-BCEAD1B3C022}"/>
              </a:ext>
            </a:extLst>
          </p:cNvPr>
          <p:cNvSpPr/>
          <p:nvPr/>
        </p:nvSpPr>
        <p:spPr>
          <a:xfrm>
            <a:off x="4532027" y="2016"/>
            <a:ext cx="3127946" cy="3673023"/>
          </a:xfrm>
          <a:custGeom>
            <a:avLst/>
            <a:gdLst>
              <a:gd name="connsiteX0" fmla="*/ 2 w 3127946"/>
              <a:gd name="connsiteY0" fmla="*/ 0 h 3673023"/>
              <a:gd name="connsiteX1" fmla="*/ 3127946 w 3127946"/>
              <a:gd name="connsiteY1" fmla="*/ 0 h 3673023"/>
              <a:gd name="connsiteX2" fmla="*/ 3127946 w 3127946"/>
              <a:gd name="connsiteY2" fmla="*/ 2449354 h 3673023"/>
              <a:gd name="connsiteX3" fmla="*/ 3127879 w 3127946"/>
              <a:gd name="connsiteY3" fmla="*/ 2449354 h 3673023"/>
              <a:gd name="connsiteX4" fmla="*/ 3119870 w 3127946"/>
              <a:gd name="connsiteY4" fmla="*/ 2573562 h 3673023"/>
              <a:gd name="connsiteX5" fmla="*/ 1563972 w 3127946"/>
              <a:gd name="connsiteY5" fmla="*/ 3673023 h 3673023"/>
              <a:gd name="connsiteX6" fmla="*/ 8075 w 3127946"/>
              <a:gd name="connsiteY6" fmla="*/ 2573562 h 3673023"/>
              <a:gd name="connsiteX7" fmla="*/ 65 w 3127946"/>
              <a:gd name="connsiteY7" fmla="*/ 2449354 h 3673023"/>
              <a:gd name="connsiteX8" fmla="*/ 2 w 3127946"/>
              <a:gd name="connsiteY8" fmla="*/ 2449354 h 3673023"/>
              <a:gd name="connsiteX9" fmla="*/ 2 w 3127946"/>
              <a:gd name="connsiteY9" fmla="*/ 2448377 h 3673023"/>
              <a:gd name="connsiteX10" fmla="*/ 0 w 3127946"/>
              <a:gd name="connsiteY10" fmla="*/ 2448346 h 3673023"/>
              <a:gd name="connsiteX11" fmla="*/ 2 w 3127946"/>
              <a:gd name="connsiteY11" fmla="*/ 2448315 h 367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7946" h="3673023">
                <a:moveTo>
                  <a:pt x="2" y="0"/>
                </a:moveTo>
                <a:lnTo>
                  <a:pt x="3127946" y="0"/>
                </a:lnTo>
                <a:lnTo>
                  <a:pt x="3127946" y="2449354"/>
                </a:lnTo>
                <a:lnTo>
                  <a:pt x="3127879" y="2449354"/>
                </a:lnTo>
                <a:lnTo>
                  <a:pt x="3119870" y="2573562"/>
                </a:lnTo>
                <a:cubicBezTo>
                  <a:pt x="3039779" y="3191113"/>
                  <a:pt x="2373745" y="3673023"/>
                  <a:pt x="1563972" y="3673023"/>
                </a:cubicBezTo>
                <a:cubicBezTo>
                  <a:pt x="754199" y="3673023"/>
                  <a:pt x="88166" y="3191113"/>
                  <a:pt x="8075" y="2573562"/>
                </a:cubicBezTo>
                <a:lnTo>
                  <a:pt x="65" y="2449354"/>
                </a:lnTo>
                <a:lnTo>
                  <a:pt x="2" y="2449354"/>
                </a:lnTo>
                <a:lnTo>
                  <a:pt x="2" y="2448377"/>
                </a:lnTo>
                <a:lnTo>
                  <a:pt x="0" y="2448346"/>
                </a:lnTo>
                <a:lnTo>
                  <a:pt x="2" y="2448315"/>
                </a:lnTo>
                <a:close/>
              </a:path>
            </a:pathLst>
          </a:cu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FD6B742F-2DFB-422E-92CD-7BED7C9AFED9}"/>
              </a:ext>
            </a:extLst>
          </p:cNvPr>
          <p:cNvSpPr/>
          <p:nvPr/>
        </p:nvSpPr>
        <p:spPr>
          <a:xfrm>
            <a:off x="8011780" y="0"/>
            <a:ext cx="3134428" cy="3675039"/>
          </a:xfrm>
          <a:custGeom>
            <a:avLst/>
            <a:gdLst>
              <a:gd name="connsiteX0" fmla="*/ 0 w 3134428"/>
              <a:gd name="connsiteY0" fmla="*/ 0 h 3675039"/>
              <a:gd name="connsiteX1" fmla="*/ 3127944 w 3134428"/>
              <a:gd name="connsiteY1" fmla="*/ 0 h 3675039"/>
              <a:gd name="connsiteX2" fmla="*/ 3127944 w 3134428"/>
              <a:gd name="connsiteY2" fmla="*/ 2349812 h 3675039"/>
              <a:gd name="connsiteX3" fmla="*/ 3134428 w 3134428"/>
              <a:gd name="connsiteY3" fmla="*/ 2450362 h 3675039"/>
              <a:gd name="connsiteX4" fmla="*/ 1570456 w 3134428"/>
              <a:gd name="connsiteY4" fmla="*/ 3675039 h 3675039"/>
              <a:gd name="connsiteX5" fmla="*/ 14559 w 3134428"/>
              <a:gd name="connsiteY5" fmla="*/ 2575578 h 3675039"/>
              <a:gd name="connsiteX6" fmla="*/ 6549 w 3134428"/>
              <a:gd name="connsiteY6" fmla="*/ 2451370 h 3675039"/>
              <a:gd name="connsiteX7" fmla="*/ 0 w 3134428"/>
              <a:gd name="connsiteY7" fmla="*/ 2451370 h 367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4428" h="3675039">
                <a:moveTo>
                  <a:pt x="0" y="0"/>
                </a:moveTo>
                <a:lnTo>
                  <a:pt x="3127944" y="0"/>
                </a:lnTo>
                <a:lnTo>
                  <a:pt x="3127944" y="2349812"/>
                </a:lnTo>
                <a:lnTo>
                  <a:pt x="3134428" y="2450362"/>
                </a:lnTo>
                <a:cubicBezTo>
                  <a:pt x="3134428" y="3126732"/>
                  <a:pt x="2434214" y="3675039"/>
                  <a:pt x="1570456" y="3675039"/>
                </a:cubicBezTo>
                <a:cubicBezTo>
                  <a:pt x="760683" y="3675039"/>
                  <a:pt x="94650" y="3193129"/>
                  <a:pt x="14559" y="2575578"/>
                </a:cubicBezTo>
                <a:lnTo>
                  <a:pt x="6549" y="2451370"/>
                </a:lnTo>
                <a:lnTo>
                  <a:pt x="0" y="2451370"/>
                </a:lnTo>
                <a:close/>
              </a:path>
            </a:pathLst>
          </a:custGeom>
          <a:solidFill>
            <a:schemeClr val="bg1">
              <a:lumMod val="65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04DF042-EC32-4139-96B3-11B608D6AFF4}"/>
              </a:ext>
            </a:extLst>
          </p:cNvPr>
          <p:cNvGrpSpPr/>
          <p:nvPr/>
        </p:nvGrpSpPr>
        <p:grpSpPr>
          <a:xfrm>
            <a:off x="3257598" y="4328129"/>
            <a:ext cx="5676801" cy="2149223"/>
            <a:chOff x="3257599" y="4090863"/>
            <a:chExt cx="5676801" cy="2149223"/>
          </a:xfrm>
        </p:grpSpPr>
        <p:grpSp>
          <p:nvGrpSpPr>
            <p:cNvPr id="15" name="Gear process - 3 items">
              <a:extLst>
                <a:ext uri="{FF2B5EF4-FFF2-40B4-BE49-F238E27FC236}">
                  <a16:creationId xmlns:a16="http://schemas.microsoft.com/office/drawing/2014/main" id="{4B590C75-0295-4E47-B824-EEBAEB69B776}"/>
                </a:ext>
              </a:extLst>
            </p:cNvPr>
            <p:cNvGrpSpPr/>
            <p:nvPr/>
          </p:nvGrpSpPr>
          <p:grpSpPr>
            <a:xfrm>
              <a:off x="3946928" y="4136816"/>
              <a:ext cx="4987472" cy="2103270"/>
              <a:chOff x="6537928" y="2652495"/>
              <a:chExt cx="4987472" cy="2103270"/>
            </a:xfrm>
          </p:grpSpPr>
          <p:sp>
            <p:nvSpPr>
              <p:cNvPr id="27" name="TextBox 30">
                <a:extLst>
                  <a:ext uri="{FF2B5EF4-FFF2-40B4-BE49-F238E27FC236}">
                    <a16:creationId xmlns:a16="http://schemas.microsoft.com/office/drawing/2014/main" id="{8B5E61C6-A848-4E77-B030-CE1FED142807}"/>
                  </a:ext>
                </a:extLst>
              </p:cNvPr>
              <p:cNvSpPr txBox="1"/>
              <p:nvPr/>
            </p:nvSpPr>
            <p:spPr>
              <a:xfrm>
                <a:off x="6537928" y="2652495"/>
                <a:ext cx="4987471" cy="444197"/>
              </a:xfrm>
              <a:prstGeom prst="rect">
                <a:avLst/>
              </a:prstGeom>
              <a:noFill/>
            </p:spPr>
            <p:txBody>
              <a:bodyPr wrap="square" lIns="108000" tIns="36000" rIns="108000" bIns="3600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327D"/>
                    </a:solidFill>
                    <a:effectLst/>
                    <a:uLnTx/>
                    <a:uFillTx/>
                  </a:rPr>
                  <a:t>Une </a:t>
                </a:r>
                <a:r>
                  <a:rPr kumimoji="0" lang="fr-FR" sz="1600" b="1" i="0" u="none" strike="noStrike" kern="0" cap="none" spc="0" normalizeH="0" baseline="0" dirty="0">
                    <a:ln>
                      <a:noFill/>
                    </a:ln>
                    <a:solidFill>
                      <a:srgbClr val="53327D"/>
                    </a:solidFill>
                    <a:effectLst/>
                    <a:uLnTx/>
                    <a:uFillTx/>
                  </a:rPr>
                  <a:t>croissance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327D"/>
                    </a:solidFill>
                    <a:effectLst/>
                    <a:uLnTx/>
                    <a:uFillTx/>
                  </a:rPr>
                  <a:t> des </a:t>
                </a:r>
                <a:r>
                  <a:rPr kumimoji="0" lang="en-GB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3327D"/>
                    </a:solidFill>
                    <a:effectLst/>
                    <a:uLnTx/>
                    <a:uFillTx/>
                  </a:rPr>
                  <a:t>moyens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327D"/>
                    </a:solidFill>
                    <a:effectLst/>
                    <a:uLnTx/>
                    <a:uFillTx/>
                  </a:rPr>
                  <a:t> de </a:t>
                </a:r>
                <a:r>
                  <a:rPr kumimoji="0" lang="en-GB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3327D"/>
                    </a:solidFill>
                    <a:effectLst/>
                    <a:uLnTx/>
                    <a:uFillTx/>
                  </a:rPr>
                  <a:t>paiement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327D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GB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3327D"/>
                    </a:solidFill>
                    <a:effectLst/>
                    <a:uLnTx/>
                    <a:uFillTx/>
                  </a:rPr>
                  <a:t>scripturaux</a:t>
                </a: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332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FCDF309-9B50-470E-9551-37BC1AD79051}"/>
                  </a:ext>
                </a:extLst>
              </p:cNvPr>
              <p:cNvSpPr/>
              <p:nvPr/>
            </p:nvSpPr>
            <p:spPr>
              <a:xfrm>
                <a:off x="6537929" y="2942032"/>
                <a:ext cx="4987471" cy="720000"/>
              </a:xfrm>
              <a:prstGeom prst="rect">
                <a:avLst/>
              </a:prstGeom>
              <a:noFill/>
            </p:spPr>
            <p:txBody>
              <a:bodyPr wrap="square" lIns="108000" tIns="36000" rIns="108000" bIns="36000">
                <a:noAutofit/>
              </a:bodyPr>
              <a:lstStyle/>
              <a:p>
                <a:pPr lvl="0">
                  <a:defRPr/>
                </a:pPr>
                <a:r>
                  <a:rPr lang="fr-FR" sz="1400" kern="0"/>
                  <a:t>En volume la croissance est de 4% de 2015 à 2016. Elle est essentiellement la conséquence de l’augmentation des paiements électroniques.</a:t>
                </a:r>
              </a:p>
            </p:txBody>
          </p:sp>
          <p:sp>
            <p:nvSpPr>
              <p:cNvPr id="29" name="TextBox 32">
                <a:extLst>
                  <a:ext uri="{FF2B5EF4-FFF2-40B4-BE49-F238E27FC236}">
                    <a16:creationId xmlns:a16="http://schemas.microsoft.com/office/drawing/2014/main" id="{D87438D8-DCB0-43A2-8967-C3E16D77DE59}"/>
                  </a:ext>
                </a:extLst>
              </p:cNvPr>
              <p:cNvSpPr txBox="1"/>
              <p:nvPr/>
            </p:nvSpPr>
            <p:spPr>
              <a:xfrm>
                <a:off x="6537928" y="3746229"/>
                <a:ext cx="4352205" cy="360000"/>
              </a:xfrm>
              <a:prstGeom prst="rect">
                <a:avLst/>
              </a:prstGeom>
              <a:noFill/>
            </p:spPr>
            <p:txBody>
              <a:bodyPr wrap="square" lIns="108000" tIns="36000" rIns="108000" bIns="3600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604384"/>
                    </a:solidFill>
                    <a:effectLst/>
                    <a:uLnTx/>
                    <a:uFillTx/>
                  </a:rPr>
                  <a:t>La carte bancaire</a:t>
                </a:r>
                <a:r>
                  <a:rPr lang="fr-FR" sz="1600" b="1" kern="0">
                    <a:solidFill>
                      <a:srgbClr val="604384"/>
                    </a:solidFill>
                  </a:rPr>
                  <a:t>, un moyen plébiscité</a:t>
                </a:r>
                <a:endParaRPr kumimoji="0" lang="fr-FR" sz="1600" b="1" i="0" u="none" strike="noStrike" kern="0" cap="none" spc="0" normalizeH="0" baseline="0" noProof="0">
                  <a:ln>
                    <a:noFill/>
                  </a:ln>
                  <a:solidFill>
                    <a:srgbClr val="60438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7C4E946-6200-4212-9F4D-3579883C1DF6}"/>
                  </a:ext>
                </a:extLst>
              </p:cNvPr>
              <p:cNvSpPr/>
              <p:nvPr/>
            </p:nvSpPr>
            <p:spPr>
              <a:xfrm>
                <a:off x="6537929" y="4035765"/>
                <a:ext cx="4987471" cy="720000"/>
              </a:xfrm>
              <a:prstGeom prst="rect">
                <a:avLst/>
              </a:prstGeom>
              <a:noFill/>
            </p:spPr>
            <p:txBody>
              <a:bodyPr wrap="square" lIns="108000" tIns="36000" rIns="108000" bIns="36000">
                <a:noAutofit/>
              </a:bodyPr>
              <a:lstStyle/>
              <a:p>
                <a:pPr lvl="0">
                  <a:defRPr/>
                </a:pPr>
                <a:r>
                  <a:rPr lang="fr-FR" sz="1400" kern="0"/>
                  <a:t>La carte bancaire est utilisée dans 53% des paiements avec léger repli du montant moyen qui passe de 49€ à 45€ en raison de l’augmentation du paiement sans contact (11 euros en moyenne).</a:t>
                </a:r>
                <a:endParaRPr kumimoji="0" lang="fr-FR" sz="14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pic>
          <p:nvPicPr>
            <p:cNvPr id="33" name="Performance-Purple-Circle-Background">
              <a:extLst>
                <a:ext uri="{FF2B5EF4-FFF2-40B4-BE49-F238E27FC236}">
                  <a16:creationId xmlns:a16="http://schemas.microsoft.com/office/drawing/2014/main" id="{B2E37C3D-CDFC-4DD8-A882-163F43699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599" y="4090863"/>
              <a:ext cx="623337" cy="623337"/>
            </a:xfrm>
            <a:prstGeom prst="rect">
              <a:avLst/>
            </a:prstGeom>
          </p:spPr>
        </p:pic>
        <p:grpSp>
          <p:nvGrpSpPr>
            <p:cNvPr id="37" name="Credit Card-Purple-Circle-Background">
              <a:extLst>
                <a:ext uri="{FF2B5EF4-FFF2-40B4-BE49-F238E27FC236}">
                  <a16:creationId xmlns:a16="http://schemas.microsoft.com/office/drawing/2014/main" id="{0D8F1824-D045-45AF-8587-FD49B7AC6F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7599" y="5127473"/>
              <a:ext cx="623338" cy="623338"/>
              <a:chOff x="5154907" y="4714814"/>
              <a:chExt cx="900000" cy="900000"/>
            </a:xfrm>
          </p:grpSpPr>
          <p:pic>
            <p:nvPicPr>
              <p:cNvPr id="38" name="Background-circle-purple">
                <a:extLst>
                  <a:ext uri="{FF2B5EF4-FFF2-40B4-BE49-F238E27FC236}">
                    <a16:creationId xmlns:a16="http://schemas.microsoft.com/office/drawing/2014/main" id="{A66AD5EF-296E-4DCA-9A63-656E4930A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4907" y="4714814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39" name="Graphic 40" descr="Credit card">
                <a:extLst>
                  <a:ext uri="{FF2B5EF4-FFF2-40B4-BE49-F238E27FC236}">
                    <a16:creationId xmlns:a16="http://schemas.microsoft.com/office/drawing/2014/main" id="{03371C02-668C-4808-B024-4D9E3D217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45874" y="4896933"/>
                <a:ext cx="518066" cy="518066"/>
              </a:xfrm>
              <a:prstGeom prst="rect">
                <a:avLst/>
              </a:prstGeom>
            </p:spPr>
          </p:pic>
        </p:grp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F2EDC84C-6B9F-45F9-A046-D310008F85BE}"/>
              </a:ext>
            </a:extLst>
          </p:cNvPr>
          <p:cNvGrpSpPr/>
          <p:nvPr/>
        </p:nvGrpSpPr>
        <p:grpSpPr>
          <a:xfrm>
            <a:off x="1316652" y="472112"/>
            <a:ext cx="2599192" cy="1599632"/>
            <a:chOff x="1316652" y="141377"/>
            <a:chExt cx="2599192" cy="1599632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281A7CE-46AC-47CB-8BDA-35ADF52B0EFA}"/>
                </a:ext>
              </a:extLst>
            </p:cNvPr>
            <p:cNvSpPr txBox="1"/>
            <p:nvPr/>
          </p:nvSpPr>
          <p:spPr>
            <a:xfrm>
              <a:off x="1316652" y="232904"/>
              <a:ext cx="259919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fr-FR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10 000 000</a:t>
              </a:r>
            </a:p>
          </p:txBody>
        </p:sp>
        <p:grpSp>
          <p:nvGrpSpPr>
            <p:cNvPr id="41" name="Plus-Bonus-Advantage-Purple-Circle-Background">
              <a:extLst>
                <a:ext uri="{FF2B5EF4-FFF2-40B4-BE49-F238E27FC236}">
                  <a16:creationId xmlns:a16="http://schemas.microsoft.com/office/drawing/2014/main" id="{AAD7426E-FB5D-44BC-BE0E-53E1FC0C46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66248" y="141377"/>
              <a:ext cx="900000" cy="900000"/>
              <a:chOff x="5158915" y="1281606"/>
              <a:chExt cx="900000" cy="900000"/>
            </a:xfrm>
          </p:grpSpPr>
          <p:pic>
            <p:nvPicPr>
              <p:cNvPr id="42" name="Background-circle-purple">
                <a:extLst>
                  <a:ext uri="{FF2B5EF4-FFF2-40B4-BE49-F238E27FC236}">
                    <a16:creationId xmlns:a16="http://schemas.microsoft.com/office/drawing/2014/main" id="{15537A37-9E95-41B9-8A2D-DF2E05747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8915" y="1281606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43" name="Graphic 13" descr="Medical">
                <a:extLst>
                  <a:ext uri="{FF2B5EF4-FFF2-40B4-BE49-F238E27FC236}">
                    <a16:creationId xmlns:a16="http://schemas.microsoft.com/office/drawing/2014/main" id="{C485241A-86DF-4488-BF05-615A4DE89A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19404" t="23518" r="23142" b="19028"/>
              <a:stretch/>
            </p:blipFill>
            <p:spPr>
              <a:xfrm>
                <a:off x="5383806" y="1516876"/>
                <a:ext cx="411764" cy="411764"/>
              </a:xfrm>
              <a:prstGeom prst="ellipse">
                <a:avLst/>
              </a:prstGeom>
            </p:spPr>
          </p:pic>
        </p:grp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2E20ED4A-B182-4FE5-89DB-79B314335B6D}"/>
              </a:ext>
            </a:extLst>
          </p:cNvPr>
          <p:cNvGrpSpPr/>
          <p:nvPr/>
        </p:nvGrpSpPr>
        <p:grpSpPr>
          <a:xfrm>
            <a:off x="4796402" y="472112"/>
            <a:ext cx="2599194" cy="1599632"/>
            <a:chOff x="4796402" y="141377"/>
            <a:chExt cx="2599194" cy="1599632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8C0A2F8-FD40-4F47-87DD-1A9217E84F1D}"/>
                </a:ext>
              </a:extLst>
            </p:cNvPr>
            <p:cNvSpPr txBox="1"/>
            <p:nvPr/>
          </p:nvSpPr>
          <p:spPr>
            <a:xfrm>
              <a:off x="4796402" y="232904"/>
              <a:ext cx="2599194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fr-FR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11 000 000</a:t>
              </a:r>
            </a:p>
          </p:txBody>
        </p:sp>
        <p:grpSp>
          <p:nvGrpSpPr>
            <p:cNvPr id="44" name="Minus-Purple-Circle-Background">
              <a:extLst>
                <a:ext uri="{FF2B5EF4-FFF2-40B4-BE49-F238E27FC236}">
                  <a16:creationId xmlns:a16="http://schemas.microsoft.com/office/drawing/2014/main" id="{7E2D315A-AE11-4454-AC3E-D11F8581EA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45999" y="141377"/>
              <a:ext cx="900000" cy="900000"/>
              <a:chOff x="5158915" y="2400275"/>
              <a:chExt cx="900000" cy="900000"/>
            </a:xfrm>
          </p:grpSpPr>
          <p:pic>
            <p:nvPicPr>
              <p:cNvPr id="45" name="Background-circle-purple">
                <a:extLst>
                  <a:ext uri="{FF2B5EF4-FFF2-40B4-BE49-F238E27FC236}">
                    <a16:creationId xmlns:a16="http://schemas.microsoft.com/office/drawing/2014/main" id="{D7FCFF2C-031D-4649-B2DD-CA61D6046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8915" y="240027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46" name="Rectangle: Rounded Corners 16">
                <a:extLst>
                  <a:ext uri="{FF2B5EF4-FFF2-40B4-BE49-F238E27FC236}">
                    <a16:creationId xmlns:a16="http://schemas.microsoft.com/office/drawing/2014/main" id="{7B32C204-A6DE-4F73-9419-08907333D7B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39494" y="2793666"/>
                <a:ext cx="338842" cy="113218"/>
              </a:xfrm>
              <a:prstGeom prst="roundRect">
                <a:avLst/>
              </a:prstGeom>
              <a:solidFill>
                <a:srgbClr val="5332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>
                  <a:solidFill>
                    <a:schemeClr val="bg2"/>
                  </a:solidFill>
                  <a:ea typeface="+mj-ea"/>
                  <a:cs typeface="+mj-cs"/>
                </a:endParaRPr>
              </a:p>
            </p:txBody>
          </p:sp>
        </p:grp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44340F74-9CD8-4AA3-BAF7-9B1FE4E96895}"/>
              </a:ext>
            </a:extLst>
          </p:cNvPr>
          <p:cNvGrpSpPr/>
          <p:nvPr/>
        </p:nvGrpSpPr>
        <p:grpSpPr>
          <a:xfrm>
            <a:off x="8458544" y="563639"/>
            <a:ext cx="2247385" cy="1508105"/>
            <a:chOff x="8458544" y="232904"/>
            <a:chExt cx="2247385" cy="1508105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CB3A838-F2C4-439E-8950-9DF5E1A259B7}"/>
                </a:ext>
              </a:extLst>
            </p:cNvPr>
            <p:cNvSpPr txBox="1"/>
            <p:nvPr/>
          </p:nvSpPr>
          <p:spPr>
            <a:xfrm>
              <a:off x="8458544" y="232904"/>
              <a:ext cx="224738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fr-FR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6 000 000</a:t>
              </a:r>
            </a:p>
          </p:txBody>
        </p:sp>
        <p:grpSp>
          <p:nvGrpSpPr>
            <p:cNvPr id="47" name="Plus-Bonus-Advantage-Purple-Circle-Background">
              <a:extLst>
                <a:ext uri="{FF2B5EF4-FFF2-40B4-BE49-F238E27FC236}">
                  <a16:creationId xmlns:a16="http://schemas.microsoft.com/office/drawing/2014/main" id="{8D779C3E-4649-406E-9B08-3003752F0A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2236" y="279295"/>
              <a:ext cx="900000" cy="900000"/>
              <a:chOff x="5158915" y="1281606"/>
              <a:chExt cx="900000" cy="900000"/>
            </a:xfrm>
          </p:grpSpPr>
          <p:pic>
            <p:nvPicPr>
              <p:cNvPr id="48" name="Background-circle-purple">
                <a:extLst>
                  <a:ext uri="{FF2B5EF4-FFF2-40B4-BE49-F238E27FC236}">
                    <a16:creationId xmlns:a16="http://schemas.microsoft.com/office/drawing/2014/main" id="{B314896C-1FFA-4D6D-AB6F-1D9E596F8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8915" y="1281606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49" name="Graphic 13" descr="Medical">
                <a:extLst>
                  <a:ext uri="{FF2B5EF4-FFF2-40B4-BE49-F238E27FC236}">
                    <a16:creationId xmlns:a16="http://schemas.microsoft.com/office/drawing/2014/main" id="{4630A8E9-A771-4BCA-A854-6F06F83377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19404" t="23518" r="23142" b="19028"/>
              <a:stretch/>
            </p:blipFill>
            <p:spPr>
              <a:xfrm>
                <a:off x="5383806" y="1516876"/>
                <a:ext cx="411764" cy="411764"/>
              </a:xfrm>
              <a:prstGeom prst="ellipse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5889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10E5C568-92BE-42C2-9745-7CDCC7DE07FA}"/>
              </a:ext>
            </a:extLst>
          </p:cNvPr>
          <p:cNvSpPr/>
          <p:nvPr/>
        </p:nvSpPr>
        <p:spPr>
          <a:xfrm>
            <a:off x="660400" y="4569615"/>
            <a:ext cx="10686171" cy="2219287"/>
          </a:xfrm>
          <a:prstGeom prst="roundRect">
            <a:avLst>
              <a:gd name="adj" fmla="val 8815"/>
            </a:avLst>
          </a:prstGeom>
          <a:noFill/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54858D-D07C-4939-B62B-36F3140440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34" b="10152"/>
          <a:stretch/>
        </p:blipFill>
        <p:spPr>
          <a:xfrm>
            <a:off x="0" y="-9165"/>
            <a:ext cx="12192000" cy="2910521"/>
          </a:xfrm>
          <a:custGeom>
            <a:avLst/>
            <a:gdLst>
              <a:gd name="connsiteX0" fmla="*/ 0 w 12224084"/>
              <a:gd name="connsiteY0" fmla="*/ 0 h 2910521"/>
              <a:gd name="connsiteX1" fmla="*/ 12224084 w 12224084"/>
              <a:gd name="connsiteY1" fmla="*/ 0 h 2910521"/>
              <a:gd name="connsiteX2" fmla="*/ 12224084 w 12224084"/>
              <a:gd name="connsiteY2" fmla="*/ 2328417 h 2910521"/>
              <a:gd name="connsiteX3" fmla="*/ 6112042 w 12224084"/>
              <a:gd name="connsiteY3" fmla="*/ 2910521 h 2910521"/>
              <a:gd name="connsiteX4" fmla="*/ 0 w 12224084"/>
              <a:gd name="connsiteY4" fmla="*/ 2328417 h 29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4084" h="2910521">
                <a:moveTo>
                  <a:pt x="0" y="0"/>
                </a:moveTo>
                <a:lnTo>
                  <a:pt x="12224084" y="0"/>
                </a:lnTo>
                <a:lnTo>
                  <a:pt x="12224084" y="2328417"/>
                </a:lnTo>
                <a:lnTo>
                  <a:pt x="6112042" y="2910521"/>
                </a:lnTo>
                <a:lnTo>
                  <a:pt x="0" y="2328417"/>
                </a:lnTo>
                <a:close/>
              </a:path>
            </a:pathLst>
          </a:custGeom>
        </p:spPr>
      </p:pic>
      <p:sp>
        <p:nvSpPr>
          <p:cNvPr id="9" name="Organigramme : Connecteur page suivante 8">
            <a:extLst>
              <a:ext uri="{FF2B5EF4-FFF2-40B4-BE49-F238E27FC236}">
                <a16:creationId xmlns:a16="http://schemas.microsoft.com/office/drawing/2014/main" id="{B2DF5AF7-E620-4BCB-A972-FED320F04C50}"/>
              </a:ext>
            </a:extLst>
          </p:cNvPr>
          <p:cNvSpPr/>
          <p:nvPr/>
        </p:nvSpPr>
        <p:spPr>
          <a:xfrm rot="10800000" flipV="1">
            <a:off x="0" y="0"/>
            <a:ext cx="12192000" cy="2910521"/>
          </a:xfrm>
          <a:prstGeom prst="flowChartOffpageConnector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arallelogram 24">
            <a:extLst>
              <a:ext uri="{FF2B5EF4-FFF2-40B4-BE49-F238E27FC236}">
                <a16:creationId xmlns:a16="http://schemas.microsoft.com/office/drawing/2014/main" id="{3A8548FA-E2BC-4E08-B5EF-75FD4C004B70}"/>
              </a:ext>
            </a:extLst>
          </p:cNvPr>
          <p:cNvSpPr/>
          <p:nvPr/>
        </p:nvSpPr>
        <p:spPr>
          <a:xfrm flipV="1">
            <a:off x="250212" y="3669612"/>
            <a:ext cx="1111592" cy="1486741"/>
          </a:xfrm>
          <a:custGeom>
            <a:avLst/>
            <a:gdLst>
              <a:gd name="connsiteX0" fmla="*/ 0 w 1318811"/>
              <a:gd name="connsiteY0" fmla="*/ 1876427 h 1876427"/>
              <a:gd name="connsiteX1" fmla="*/ 24035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18811"/>
              <a:gd name="connsiteY0" fmla="*/ 1895477 h 1895477"/>
              <a:gd name="connsiteX1" fmla="*/ 1097603 w 1318811"/>
              <a:gd name="connsiteY1" fmla="*/ 0 h 1895477"/>
              <a:gd name="connsiteX2" fmla="*/ 1318811 w 1318811"/>
              <a:gd name="connsiteY2" fmla="*/ 19050 h 1895477"/>
              <a:gd name="connsiteX3" fmla="*/ 1078458 w 1318811"/>
              <a:gd name="connsiteY3" fmla="*/ 1895477 h 1895477"/>
              <a:gd name="connsiteX4" fmla="*/ 0 w 1318811"/>
              <a:gd name="connsiteY4" fmla="*/ 1895477 h 1895477"/>
              <a:gd name="connsiteX0" fmla="*/ 0 w 1318811"/>
              <a:gd name="connsiteY0" fmla="*/ 1876427 h 1876427"/>
              <a:gd name="connsiteX1" fmla="*/ 108490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31511"/>
              <a:gd name="connsiteY0" fmla="*/ 1876427 h 1876427"/>
              <a:gd name="connsiteX1" fmla="*/ 1084903 w 1331511"/>
              <a:gd name="connsiteY1" fmla="*/ 0 h 1876427"/>
              <a:gd name="connsiteX2" fmla="*/ 1331511 w 1331511"/>
              <a:gd name="connsiteY2" fmla="*/ 984250 h 1876427"/>
              <a:gd name="connsiteX3" fmla="*/ 1078458 w 1331511"/>
              <a:gd name="connsiteY3" fmla="*/ 1876427 h 1876427"/>
              <a:gd name="connsiteX4" fmla="*/ 0 w 1331511"/>
              <a:gd name="connsiteY4" fmla="*/ 1876427 h 1876427"/>
              <a:gd name="connsiteX0" fmla="*/ 0 w 1388661"/>
              <a:gd name="connsiteY0" fmla="*/ 1876427 h 1876427"/>
              <a:gd name="connsiteX1" fmla="*/ 1084903 w 1388661"/>
              <a:gd name="connsiteY1" fmla="*/ 0 h 1876427"/>
              <a:gd name="connsiteX2" fmla="*/ 1388661 w 1388661"/>
              <a:gd name="connsiteY2" fmla="*/ 1217612 h 1876427"/>
              <a:gd name="connsiteX3" fmla="*/ 1078458 w 1388661"/>
              <a:gd name="connsiteY3" fmla="*/ 1876427 h 1876427"/>
              <a:gd name="connsiteX4" fmla="*/ 0 w 1388661"/>
              <a:gd name="connsiteY4" fmla="*/ 1876427 h 1876427"/>
              <a:gd name="connsiteX0" fmla="*/ 0 w 1402949"/>
              <a:gd name="connsiteY0" fmla="*/ 1876427 h 1876427"/>
              <a:gd name="connsiteX1" fmla="*/ 1084903 w 1402949"/>
              <a:gd name="connsiteY1" fmla="*/ 0 h 1876427"/>
              <a:gd name="connsiteX2" fmla="*/ 1402949 w 1402949"/>
              <a:gd name="connsiteY2" fmla="*/ 1298575 h 1876427"/>
              <a:gd name="connsiteX3" fmla="*/ 1078458 w 1402949"/>
              <a:gd name="connsiteY3" fmla="*/ 1876427 h 1876427"/>
              <a:gd name="connsiteX4" fmla="*/ 0 w 1402949"/>
              <a:gd name="connsiteY4" fmla="*/ 1876427 h 187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49" h="1876427">
                <a:moveTo>
                  <a:pt x="0" y="1876427"/>
                </a:moveTo>
                <a:lnTo>
                  <a:pt x="1084903" y="0"/>
                </a:lnTo>
                <a:lnTo>
                  <a:pt x="1402949" y="1298575"/>
                </a:lnTo>
                <a:lnTo>
                  <a:pt x="1078458" y="1876427"/>
                </a:lnTo>
                <a:lnTo>
                  <a:pt x="0" y="187642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Parallelogram 24">
            <a:extLst>
              <a:ext uri="{FF2B5EF4-FFF2-40B4-BE49-F238E27FC236}">
                <a16:creationId xmlns:a16="http://schemas.microsoft.com/office/drawing/2014/main" id="{65C17FDF-DECB-49DF-BA0C-C8F825296837}"/>
              </a:ext>
            </a:extLst>
          </p:cNvPr>
          <p:cNvSpPr/>
          <p:nvPr/>
        </p:nvSpPr>
        <p:spPr>
          <a:xfrm flipV="1">
            <a:off x="10240180" y="3279927"/>
            <a:ext cx="1106391" cy="1479784"/>
          </a:xfrm>
          <a:custGeom>
            <a:avLst/>
            <a:gdLst>
              <a:gd name="connsiteX0" fmla="*/ 0 w 1318811"/>
              <a:gd name="connsiteY0" fmla="*/ 1876427 h 1876427"/>
              <a:gd name="connsiteX1" fmla="*/ 24035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18811"/>
              <a:gd name="connsiteY0" fmla="*/ 1895477 h 1895477"/>
              <a:gd name="connsiteX1" fmla="*/ 1097603 w 1318811"/>
              <a:gd name="connsiteY1" fmla="*/ 0 h 1895477"/>
              <a:gd name="connsiteX2" fmla="*/ 1318811 w 1318811"/>
              <a:gd name="connsiteY2" fmla="*/ 19050 h 1895477"/>
              <a:gd name="connsiteX3" fmla="*/ 1078458 w 1318811"/>
              <a:gd name="connsiteY3" fmla="*/ 1895477 h 1895477"/>
              <a:gd name="connsiteX4" fmla="*/ 0 w 1318811"/>
              <a:gd name="connsiteY4" fmla="*/ 1895477 h 1895477"/>
              <a:gd name="connsiteX0" fmla="*/ 0 w 1318811"/>
              <a:gd name="connsiteY0" fmla="*/ 1876427 h 1876427"/>
              <a:gd name="connsiteX1" fmla="*/ 108490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31511"/>
              <a:gd name="connsiteY0" fmla="*/ 1876427 h 1876427"/>
              <a:gd name="connsiteX1" fmla="*/ 1084903 w 1331511"/>
              <a:gd name="connsiteY1" fmla="*/ 0 h 1876427"/>
              <a:gd name="connsiteX2" fmla="*/ 1331511 w 1331511"/>
              <a:gd name="connsiteY2" fmla="*/ 984250 h 1876427"/>
              <a:gd name="connsiteX3" fmla="*/ 1078458 w 1331511"/>
              <a:gd name="connsiteY3" fmla="*/ 1876427 h 1876427"/>
              <a:gd name="connsiteX4" fmla="*/ 0 w 1331511"/>
              <a:gd name="connsiteY4" fmla="*/ 1876427 h 1876427"/>
              <a:gd name="connsiteX0" fmla="*/ 0 w 1388661"/>
              <a:gd name="connsiteY0" fmla="*/ 1876427 h 1876427"/>
              <a:gd name="connsiteX1" fmla="*/ 1084903 w 1388661"/>
              <a:gd name="connsiteY1" fmla="*/ 0 h 1876427"/>
              <a:gd name="connsiteX2" fmla="*/ 1388661 w 1388661"/>
              <a:gd name="connsiteY2" fmla="*/ 1217612 h 1876427"/>
              <a:gd name="connsiteX3" fmla="*/ 1078458 w 1388661"/>
              <a:gd name="connsiteY3" fmla="*/ 1876427 h 1876427"/>
              <a:gd name="connsiteX4" fmla="*/ 0 w 1388661"/>
              <a:gd name="connsiteY4" fmla="*/ 1876427 h 1876427"/>
              <a:gd name="connsiteX0" fmla="*/ 0 w 1402949"/>
              <a:gd name="connsiteY0" fmla="*/ 1876427 h 1876427"/>
              <a:gd name="connsiteX1" fmla="*/ 1084903 w 1402949"/>
              <a:gd name="connsiteY1" fmla="*/ 0 h 1876427"/>
              <a:gd name="connsiteX2" fmla="*/ 1402949 w 1402949"/>
              <a:gd name="connsiteY2" fmla="*/ 1298575 h 1876427"/>
              <a:gd name="connsiteX3" fmla="*/ 1078458 w 1402949"/>
              <a:gd name="connsiteY3" fmla="*/ 1876427 h 1876427"/>
              <a:gd name="connsiteX4" fmla="*/ 0 w 1402949"/>
              <a:gd name="connsiteY4" fmla="*/ 1876427 h 187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49" h="1876427">
                <a:moveTo>
                  <a:pt x="0" y="1876427"/>
                </a:moveTo>
                <a:lnTo>
                  <a:pt x="1084903" y="0"/>
                </a:lnTo>
                <a:lnTo>
                  <a:pt x="1402949" y="1298575"/>
                </a:lnTo>
                <a:lnTo>
                  <a:pt x="1078458" y="1876427"/>
                </a:lnTo>
                <a:lnTo>
                  <a:pt x="0" y="187642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Parallelogram 24">
            <a:extLst>
              <a:ext uri="{FF2B5EF4-FFF2-40B4-BE49-F238E27FC236}">
                <a16:creationId xmlns:a16="http://schemas.microsoft.com/office/drawing/2014/main" id="{6E0AC06B-A14B-4B16-9748-05FB84B82B26}"/>
              </a:ext>
            </a:extLst>
          </p:cNvPr>
          <p:cNvSpPr/>
          <p:nvPr/>
        </p:nvSpPr>
        <p:spPr>
          <a:xfrm flipV="1">
            <a:off x="7514481" y="3279927"/>
            <a:ext cx="1402949" cy="1876427"/>
          </a:xfrm>
          <a:custGeom>
            <a:avLst/>
            <a:gdLst>
              <a:gd name="connsiteX0" fmla="*/ 0 w 1318811"/>
              <a:gd name="connsiteY0" fmla="*/ 1876427 h 1876427"/>
              <a:gd name="connsiteX1" fmla="*/ 24035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18811"/>
              <a:gd name="connsiteY0" fmla="*/ 1895477 h 1895477"/>
              <a:gd name="connsiteX1" fmla="*/ 1097603 w 1318811"/>
              <a:gd name="connsiteY1" fmla="*/ 0 h 1895477"/>
              <a:gd name="connsiteX2" fmla="*/ 1318811 w 1318811"/>
              <a:gd name="connsiteY2" fmla="*/ 19050 h 1895477"/>
              <a:gd name="connsiteX3" fmla="*/ 1078458 w 1318811"/>
              <a:gd name="connsiteY3" fmla="*/ 1895477 h 1895477"/>
              <a:gd name="connsiteX4" fmla="*/ 0 w 1318811"/>
              <a:gd name="connsiteY4" fmla="*/ 1895477 h 1895477"/>
              <a:gd name="connsiteX0" fmla="*/ 0 w 1318811"/>
              <a:gd name="connsiteY0" fmla="*/ 1876427 h 1876427"/>
              <a:gd name="connsiteX1" fmla="*/ 108490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31511"/>
              <a:gd name="connsiteY0" fmla="*/ 1876427 h 1876427"/>
              <a:gd name="connsiteX1" fmla="*/ 1084903 w 1331511"/>
              <a:gd name="connsiteY1" fmla="*/ 0 h 1876427"/>
              <a:gd name="connsiteX2" fmla="*/ 1331511 w 1331511"/>
              <a:gd name="connsiteY2" fmla="*/ 984250 h 1876427"/>
              <a:gd name="connsiteX3" fmla="*/ 1078458 w 1331511"/>
              <a:gd name="connsiteY3" fmla="*/ 1876427 h 1876427"/>
              <a:gd name="connsiteX4" fmla="*/ 0 w 1331511"/>
              <a:gd name="connsiteY4" fmla="*/ 1876427 h 1876427"/>
              <a:gd name="connsiteX0" fmla="*/ 0 w 1388661"/>
              <a:gd name="connsiteY0" fmla="*/ 1876427 h 1876427"/>
              <a:gd name="connsiteX1" fmla="*/ 1084903 w 1388661"/>
              <a:gd name="connsiteY1" fmla="*/ 0 h 1876427"/>
              <a:gd name="connsiteX2" fmla="*/ 1388661 w 1388661"/>
              <a:gd name="connsiteY2" fmla="*/ 1217612 h 1876427"/>
              <a:gd name="connsiteX3" fmla="*/ 1078458 w 1388661"/>
              <a:gd name="connsiteY3" fmla="*/ 1876427 h 1876427"/>
              <a:gd name="connsiteX4" fmla="*/ 0 w 1388661"/>
              <a:gd name="connsiteY4" fmla="*/ 1876427 h 1876427"/>
              <a:gd name="connsiteX0" fmla="*/ 0 w 1402949"/>
              <a:gd name="connsiteY0" fmla="*/ 1876427 h 1876427"/>
              <a:gd name="connsiteX1" fmla="*/ 1084903 w 1402949"/>
              <a:gd name="connsiteY1" fmla="*/ 0 h 1876427"/>
              <a:gd name="connsiteX2" fmla="*/ 1402949 w 1402949"/>
              <a:gd name="connsiteY2" fmla="*/ 1298575 h 1876427"/>
              <a:gd name="connsiteX3" fmla="*/ 1078458 w 1402949"/>
              <a:gd name="connsiteY3" fmla="*/ 1876427 h 1876427"/>
              <a:gd name="connsiteX4" fmla="*/ 0 w 1402949"/>
              <a:gd name="connsiteY4" fmla="*/ 1876427 h 187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49" h="1876427">
                <a:moveTo>
                  <a:pt x="0" y="1876427"/>
                </a:moveTo>
                <a:lnTo>
                  <a:pt x="1084903" y="0"/>
                </a:lnTo>
                <a:lnTo>
                  <a:pt x="1402949" y="1298575"/>
                </a:lnTo>
                <a:lnTo>
                  <a:pt x="1078458" y="1876427"/>
                </a:lnTo>
                <a:lnTo>
                  <a:pt x="0" y="187642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Parallelogram 24">
            <a:extLst>
              <a:ext uri="{FF2B5EF4-FFF2-40B4-BE49-F238E27FC236}">
                <a16:creationId xmlns:a16="http://schemas.microsoft.com/office/drawing/2014/main" id="{9CC07652-569C-4857-9906-2D45AEB17165}"/>
              </a:ext>
            </a:extLst>
          </p:cNvPr>
          <p:cNvSpPr/>
          <p:nvPr/>
        </p:nvSpPr>
        <p:spPr>
          <a:xfrm flipV="1">
            <a:off x="5018837" y="3279927"/>
            <a:ext cx="1402949" cy="1876427"/>
          </a:xfrm>
          <a:custGeom>
            <a:avLst/>
            <a:gdLst>
              <a:gd name="connsiteX0" fmla="*/ 0 w 1318811"/>
              <a:gd name="connsiteY0" fmla="*/ 1876427 h 1876427"/>
              <a:gd name="connsiteX1" fmla="*/ 24035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18811"/>
              <a:gd name="connsiteY0" fmla="*/ 1895477 h 1895477"/>
              <a:gd name="connsiteX1" fmla="*/ 1097603 w 1318811"/>
              <a:gd name="connsiteY1" fmla="*/ 0 h 1895477"/>
              <a:gd name="connsiteX2" fmla="*/ 1318811 w 1318811"/>
              <a:gd name="connsiteY2" fmla="*/ 19050 h 1895477"/>
              <a:gd name="connsiteX3" fmla="*/ 1078458 w 1318811"/>
              <a:gd name="connsiteY3" fmla="*/ 1895477 h 1895477"/>
              <a:gd name="connsiteX4" fmla="*/ 0 w 1318811"/>
              <a:gd name="connsiteY4" fmla="*/ 1895477 h 1895477"/>
              <a:gd name="connsiteX0" fmla="*/ 0 w 1318811"/>
              <a:gd name="connsiteY0" fmla="*/ 1876427 h 1876427"/>
              <a:gd name="connsiteX1" fmla="*/ 108490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31511"/>
              <a:gd name="connsiteY0" fmla="*/ 1876427 h 1876427"/>
              <a:gd name="connsiteX1" fmla="*/ 1084903 w 1331511"/>
              <a:gd name="connsiteY1" fmla="*/ 0 h 1876427"/>
              <a:gd name="connsiteX2" fmla="*/ 1331511 w 1331511"/>
              <a:gd name="connsiteY2" fmla="*/ 984250 h 1876427"/>
              <a:gd name="connsiteX3" fmla="*/ 1078458 w 1331511"/>
              <a:gd name="connsiteY3" fmla="*/ 1876427 h 1876427"/>
              <a:gd name="connsiteX4" fmla="*/ 0 w 1331511"/>
              <a:gd name="connsiteY4" fmla="*/ 1876427 h 1876427"/>
              <a:gd name="connsiteX0" fmla="*/ 0 w 1388661"/>
              <a:gd name="connsiteY0" fmla="*/ 1876427 h 1876427"/>
              <a:gd name="connsiteX1" fmla="*/ 1084903 w 1388661"/>
              <a:gd name="connsiteY1" fmla="*/ 0 h 1876427"/>
              <a:gd name="connsiteX2" fmla="*/ 1388661 w 1388661"/>
              <a:gd name="connsiteY2" fmla="*/ 1217612 h 1876427"/>
              <a:gd name="connsiteX3" fmla="*/ 1078458 w 1388661"/>
              <a:gd name="connsiteY3" fmla="*/ 1876427 h 1876427"/>
              <a:gd name="connsiteX4" fmla="*/ 0 w 1388661"/>
              <a:gd name="connsiteY4" fmla="*/ 1876427 h 1876427"/>
              <a:gd name="connsiteX0" fmla="*/ 0 w 1402949"/>
              <a:gd name="connsiteY0" fmla="*/ 1876427 h 1876427"/>
              <a:gd name="connsiteX1" fmla="*/ 1084903 w 1402949"/>
              <a:gd name="connsiteY1" fmla="*/ 0 h 1876427"/>
              <a:gd name="connsiteX2" fmla="*/ 1402949 w 1402949"/>
              <a:gd name="connsiteY2" fmla="*/ 1298575 h 1876427"/>
              <a:gd name="connsiteX3" fmla="*/ 1078458 w 1402949"/>
              <a:gd name="connsiteY3" fmla="*/ 1876427 h 1876427"/>
              <a:gd name="connsiteX4" fmla="*/ 0 w 1402949"/>
              <a:gd name="connsiteY4" fmla="*/ 1876427 h 187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49" h="1876427">
                <a:moveTo>
                  <a:pt x="0" y="1876427"/>
                </a:moveTo>
                <a:lnTo>
                  <a:pt x="1084903" y="0"/>
                </a:lnTo>
                <a:lnTo>
                  <a:pt x="1402949" y="1298575"/>
                </a:lnTo>
                <a:lnTo>
                  <a:pt x="1078458" y="1876427"/>
                </a:lnTo>
                <a:lnTo>
                  <a:pt x="0" y="187642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Parallelogram 24">
            <a:extLst>
              <a:ext uri="{FF2B5EF4-FFF2-40B4-BE49-F238E27FC236}">
                <a16:creationId xmlns:a16="http://schemas.microsoft.com/office/drawing/2014/main" id="{5924F72D-E308-46BE-8410-E79B10FBF61F}"/>
              </a:ext>
            </a:extLst>
          </p:cNvPr>
          <p:cNvSpPr/>
          <p:nvPr/>
        </p:nvSpPr>
        <p:spPr>
          <a:xfrm flipV="1">
            <a:off x="2523193" y="3279927"/>
            <a:ext cx="1402949" cy="1876427"/>
          </a:xfrm>
          <a:custGeom>
            <a:avLst/>
            <a:gdLst>
              <a:gd name="connsiteX0" fmla="*/ 0 w 1318811"/>
              <a:gd name="connsiteY0" fmla="*/ 1876427 h 1876427"/>
              <a:gd name="connsiteX1" fmla="*/ 24035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18811"/>
              <a:gd name="connsiteY0" fmla="*/ 1895477 h 1895477"/>
              <a:gd name="connsiteX1" fmla="*/ 1097603 w 1318811"/>
              <a:gd name="connsiteY1" fmla="*/ 0 h 1895477"/>
              <a:gd name="connsiteX2" fmla="*/ 1318811 w 1318811"/>
              <a:gd name="connsiteY2" fmla="*/ 19050 h 1895477"/>
              <a:gd name="connsiteX3" fmla="*/ 1078458 w 1318811"/>
              <a:gd name="connsiteY3" fmla="*/ 1895477 h 1895477"/>
              <a:gd name="connsiteX4" fmla="*/ 0 w 1318811"/>
              <a:gd name="connsiteY4" fmla="*/ 1895477 h 1895477"/>
              <a:gd name="connsiteX0" fmla="*/ 0 w 1318811"/>
              <a:gd name="connsiteY0" fmla="*/ 1876427 h 1876427"/>
              <a:gd name="connsiteX1" fmla="*/ 1084903 w 1318811"/>
              <a:gd name="connsiteY1" fmla="*/ 0 h 1876427"/>
              <a:gd name="connsiteX2" fmla="*/ 1318811 w 1318811"/>
              <a:gd name="connsiteY2" fmla="*/ 0 h 1876427"/>
              <a:gd name="connsiteX3" fmla="*/ 1078458 w 1318811"/>
              <a:gd name="connsiteY3" fmla="*/ 1876427 h 1876427"/>
              <a:gd name="connsiteX4" fmla="*/ 0 w 1318811"/>
              <a:gd name="connsiteY4" fmla="*/ 1876427 h 1876427"/>
              <a:gd name="connsiteX0" fmla="*/ 0 w 1331511"/>
              <a:gd name="connsiteY0" fmla="*/ 1876427 h 1876427"/>
              <a:gd name="connsiteX1" fmla="*/ 1084903 w 1331511"/>
              <a:gd name="connsiteY1" fmla="*/ 0 h 1876427"/>
              <a:gd name="connsiteX2" fmla="*/ 1331511 w 1331511"/>
              <a:gd name="connsiteY2" fmla="*/ 984250 h 1876427"/>
              <a:gd name="connsiteX3" fmla="*/ 1078458 w 1331511"/>
              <a:gd name="connsiteY3" fmla="*/ 1876427 h 1876427"/>
              <a:gd name="connsiteX4" fmla="*/ 0 w 1331511"/>
              <a:gd name="connsiteY4" fmla="*/ 1876427 h 1876427"/>
              <a:gd name="connsiteX0" fmla="*/ 0 w 1388661"/>
              <a:gd name="connsiteY0" fmla="*/ 1876427 h 1876427"/>
              <a:gd name="connsiteX1" fmla="*/ 1084903 w 1388661"/>
              <a:gd name="connsiteY1" fmla="*/ 0 h 1876427"/>
              <a:gd name="connsiteX2" fmla="*/ 1388661 w 1388661"/>
              <a:gd name="connsiteY2" fmla="*/ 1217612 h 1876427"/>
              <a:gd name="connsiteX3" fmla="*/ 1078458 w 1388661"/>
              <a:gd name="connsiteY3" fmla="*/ 1876427 h 1876427"/>
              <a:gd name="connsiteX4" fmla="*/ 0 w 1388661"/>
              <a:gd name="connsiteY4" fmla="*/ 1876427 h 1876427"/>
              <a:gd name="connsiteX0" fmla="*/ 0 w 1402949"/>
              <a:gd name="connsiteY0" fmla="*/ 1876427 h 1876427"/>
              <a:gd name="connsiteX1" fmla="*/ 1084903 w 1402949"/>
              <a:gd name="connsiteY1" fmla="*/ 0 h 1876427"/>
              <a:gd name="connsiteX2" fmla="*/ 1402949 w 1402949"/>
              <a:gd name="connsiteY2" fmla="*/ 1298575 h 1876427"/>
              <a:gd name="connsiteX3" fmla="*/ 1078458 w 1402949"/>
              <a:gd name="connsiteY3" fmla="*/ 1876427 h 1876427"/>
              <a:gd name="connsiteX4" fmla="*/ 0 w 1402949"/>
              <a:gd name="connsiteY4" fmla="*/ 1876427 h 187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49" h="1876427">
                <a:moveTo>
                  <a:pt x="0" y="1876427"/>
                </a:moveTo>
                <a:lnTo>
                  <a:pt x="1084903" y="0"/>
                </a:lnTo>
                <a:lnTo>
                  <a:pt x="1402949" y="1298575"/>
                </a:lnTo>
                <a:lnTo>
                  <a:pt x="1078458" y="1876427"/>
                </a:lnTo>
                <a:lnTo>
                  <a:pt x="0" y="187642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35751-7742-4117-B330-E9E01E4617D1}"/>
              </a:ext>
            </a:extLst>
          </p:cNvPr>
          <p:cNvSpPr/>
          <p:nvPr/>
        </p:nvSpPr>
        <p:spPr>
          <a:xfrm>
            <a:off x="0" y="3669615"/>
            <a:ext cx="12192000" cy="10970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Parallelogram 86">
            <a:extLst>
              <a:ext uri="{FF2B5EF4-FFF2-40B4-BE49-F238E27FC236}">
                <a16:creationId xmlns:a16="http://schemas.microsoft.com/office/drawing/2014/main" id="{E3CFDCE8-F0CA-4D30-B257-6A38A9C1EA52}"/>
              </a:ext>
            </a:extLst>
          </p:cNvPr>
          <p:cNvSpPr/>
          <p:nvPr/>
        </p:nvSpPr>
        <p:spPr>
          <a:xfrm>
            <a:off x="8591644" y="3279929"/>
            <a:ext cx="2495644" cy="1876425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Parallelogram 87">
            <a:extLst>
              <a:ext uri="{FF2B5EF4-FFF2-40B4-BE49-F238E27FC236}">
                <a16:creationId xmlns:a16="http://schemas.microsoft.com/office/drawing/2014/main" id="{ED07F553-32AB-429D-8B27-70DA3ACF3F9A}"/>
              </a:ext>
            </a:extLst>
          </p:cNvPr>
          <p:cNvSpPr/>
          <p:nvPr/>
        </p:nvSpPr>
        <p:spPr>
          <a:xfrm>
            <a:off x="6096000" y="3279929"/>
            <a:ext cx="2495644" cy="1876425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Parallelogram 89">
            <a:extLst>
              <a:ext uri="{FF2B5EF4-FFF2-40B4-BE49-F238E27FC236}">
                <a16:creationId xmlns:a16="http://schemas.microsoft.com/office/drawing/2014/main" id="{AD59E80B-0448-40CB-B25A-B53F9B3CEE99}"/>
              </a:ext>
            </a:extLst>
          </p:cNvPr>
          <p:cNvSpPr/>
          <p:nvPr/>
        </p:nvSpPr>
        <p:spPr>
          <a:xfrm>
            <a:off x="1104712" y="3279926"/>
            <a:ext cx="2495644" cy="187642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Parallelogram 90">
            <a:extLst>
              <a:ext uri="{FF2B5EF4-FFF2-40B4-BE49-F238E27FC236}">
                <a16:creationId xmlns:a16="http://schemas.microsoft.com/office/drawing/2014/main" id="{72DD15EE-2961-4783-8393-59934B892426}"/>
              </a:ext>
            </a:extLst>
          </p:cNvPr>
          <p:cNvSpPr/>
          <p:nvPr/>
        </p:nvSpPr>
        <p:spPr>
          <a:xfrm>
            <a:off x="3600356" y="3279926"/>
            <a:ext cx="2495644" cy="1876428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A95063-5BA7-4958-9714-387C94988081}"/>
              </a:ext>
            </a:extLst>
          </p:cNvPr>
          <p:cNvSpPr/>
          <p:nvPr/>
        </p:nvSpPr>
        <p:spPr>
          <a:xfrm>
            <a:off x="1295400" y="4375026"/>
            <a:ext cx="1930488" cy="369332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Banques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ligne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321936-030D-4A32-B247-B8BA0B033EDC}"/>
              </a:ext>
            </a:extLst>
          </p:cNvPr>
          <p:cNvSpPr/>
          <p:nvPr/>
        </p:nvSpPr>
        <p:spPr>
          <a:xfrm>
            <a:off x="3789823" y="4375026"/>
            <a:ext cx="1930488" cy="369332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Banques</a:t>
            </a:r>
            <a:r>
              <a:rPr lang="en-US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mobiles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B3B798-5109-4CD4-AA22-D22582996E79}"/>
              </a:ext>
            </a:extLst>
          </p:cNvPr>
          <p:cNvSpPr/>
          <p:nvPr/>
        </p:nvSpPr>
        <p:spPr>
          <a:xfrm>
            <a:off x="6285467" y="4375026"/>
            <a:ext cx="1930488" cy="369332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Fintech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455E8F-6E7A-4E1E-8B74-3089F95DCAE7}"/>
              </a:ext>
            </a:extLst>
          </p:cNvPr>
          <p:cNvSpPr/>
          <p:nvPr/>
        </p:nvSpPr>
        <p:spPr>
          <a:xfrm>
            <a:off x="8781111" y="4375026"/>
            <a:ext cx="1930488" cy="369332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en-US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bancaires</a:t>
            </a:r>
            <a:endParaRPr lang="en-US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0">
            <a:extLst>
              <a:ext uri="{FF2B5EF4-FFF2-40B4-BE49-F238E27FC236}">
                <a16:creationId xmlns:a16="http://schemas.microsoft.com/office/drawing/2014/main" id="{5CEB56AF-333C-47BD-B0DB-5477696996E4}"/>
              </a:ext>
            </a:extLst>
          </p:cNvPr>
          <p:cNvSpPr txBox="1"/>
          <p:nvPr/>
        </p:nvSpPr>
        <p:spPr>
          <a:xfrm>
            <a:off x="2356351" y="687105"/>
            <a:ext cx="7483115" cy="1536310"/>
          </a:xfrm>
          <a:prstGeom prst="rect">
            <a:avLst/>
          </a:prstGeom>
          <a:noFill/>
        </p:spPr>
        <p:txBody>
          <a:bodyPr wrap="square" lIns="108000" tIns="36000" rIns="108000" bIns="3600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>
                <a:ln>
                  <a:noFill/>
                </a:ln>
                <a:solidFill>
                  <a:srgbClr val="53327D"/>
                </a:solidFill>
                <a:effectLst/>
                <a:uLnTx/>
                <a:uFillTx/>
              </a:rPr>
              <a:t>Une intensité concurrentielle qui force l’innovation</a:t>
            </a:r>
          </a:p>
        </p:txBody>
      </p:sp>
      <p:pic>
        <p:nvPicPr>
          <p:cNvPr id="41" name="Background-white-purple">
            <a:extLst>
              <a:ext uri="{FF2B5EF4-FFF2-40B4-BE49-F238E27FC236}">
                <a16:creationId xmlns:a16="http://schemas.microsoft.com/office/drawing/2014/main" id="{92BBF3F5-5C84-4572-B188-2B88A21A0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34" y="3437447"/>
            <a:ext cx="900000" cy="900000"/>
          </a:xfrm>
          <a:prstGeom prst="rect">
            <a:avLst/>
          </a:prstGeom>
        </p:spPr>
      </p:pic>
      <p:pic>
        <p:nvPicPr>
          <p:cNvPr id="42" name="Background-white-purple">
            <a:extLst>
              <a:ext uri="{FF2B5EF4-FFF2-40B4-BE49-F238E27FC236}">
                <a16:creationId xmlns:a16="http://schemas.microsoft.com/office/drawing/2014/main" id="{C5D6AFF5-142D-4467-9E38-D2D3D2DCA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78" y="3437447"/>
            <a:ext cx="900000" cy="900000"/>
          </a:xfrm>
          <a:prstGeom prst="rect">
            <a:avLst/>
          </a:prstGeom>
        </p:spPr>
      </p:pic>
      <p:pic>
        <p:nvPicPr>
          <p:cNvPr id="43" name="Background-white-purple">
            <a:extLst>
              <a:ext uri="{FF2B5EF4-FFF2-40B4-BE49-F238E27FC236}">
                <a16:creationId xmlns:a16="http://schemas.microsoft.com/office/drawing/2014/main" id="{973C5456-2E6D-459C-A3DF-7381023DB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22" y="3437447"/>
            <a:ext cx="900000" cy="900000"/>
          </a:xfrm>
          <a:prstGeom prst="rect">
            <a:avLst/>
          </a:prstGeom>
        </p:spPr>
      </p:pic>
      <p:pic>
        <p:nvPicPr>
          <p:cNvPr id="44" name="Background-white-purple">
            <a:extLst>
              <a:ext uri="{FF2B5EF4-FFF2-40B4-BE49-F238E27FC236}">
                <a16:creationId xmlns:a16="http://schemas.microsoft.com/office/drawing/2014/main" id="{D6F7B276-D955-47D1-AD6A-680515BDD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66" y="3437447"/>
            <a:ext cx="900000" cy="900000"/>
          </a:xfrm>
          <a:prstGeom prst="rect">
            <a:avLst/>
          </a:prstGeom>
        </p:spPr>
      </p:pic>
      <p:pic>
        <p:nvPicPr>
          <p:cNvPr id="1026" name="Picture 2" descr="RÃ©sultat de recherche d'images pour &quot;Soon axa logo png&quot;">
            <a:extLst>
              <a:ext uri="{FF2B5EF4-FFF2-40B4-BE49-F238E27FC236}">
                <a16:creationId xmlns:a16="http://schemas.microsoft.com/office/drawing/2014/main" id="{E430EFD8-14BC-447F-A63E-FB4E3256E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92" y="6056353"/>
            <a:ext cx="1493681" cy="5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associÃ©e">
            <a:extLst>
              <a:ext uri="{FF2B5EF4-FFF2-40B4-BE49-F238E27FC236}">
                <a16:creationId xmlns:a16="http://schemas.microsoft.com/office/drawing/2014/main" id="{6BE5AD6E-CF09-4A87-AEAF-B3865EDD4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69" y="6056353"/>
            <a:ext cx="1170495" cy="7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Ã©sultat de recherche d'images pour &quot;edenred logo png&quot;">
            <a:extLst>
              <a:ext uri="{FF2B5EF4-FFF2-40B4-BE49-F238E27FC236}">
                <a16:creationId xmlns:a16="http://schemas.microsoft.com/office/drawing/2014/main" id="{C0F8A2C3-786A-4700-94A2-BA12E5BD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94" y="6056353"/>
            <a:ext cx="1095915" cy="7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Ã©sultat de recherche d'images pour &quot;czam logo png&quot;">
            <a:extLst>
              <a:ext uri="{FF2B5EF4-FFF2-40B4-BE49-F238E27FC236}">
                <a16:creationId xmlns:a16="http://schemas.microsoft.com/office/drawing/2014/main" id="{F7687F11-BC0F-4014-B06A-DCCDBF99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738" y="6056353"/>
            <a:ext cx="1454383" cy="68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 de recherche d'images pour &quot;Qonto logo png&quot;">
            <a:extLst>
              <a:ext uri="{FF2B5EF4-FFF2-40B4-BE49-F238E27FC236}">
                <a16:creationId xmlns:a16="http://schemas.microsoft.com/office/drawing/2014/main" id="{D02BE6D9-BDFB-4199-9736-9B003A2B6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5" b="32155"/>
          <a:stretch/>
        </p:blipFill>
        <p:spPr bwMode="auto">
          <a:xfrm>
            <a:off x="3333403" y="6056353"/>
            <a:ext cx="2345536" cy="7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Boursoramalogo png&quot;">
            <a:extLst>
              <a:ext uri="{FF2B5EF4-FFF2-40B4-BE49-F238E27FC236}">
                <a16:creationId xmlns:a16="http://schemas.microsoft.com/office/drawing/2014/main" id="{F0F1CFEC-65E6-41B5-A228-6C8A0EA01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8" b="17969"/>
          <a:stretch/>
        </p:blipFill>
        <p:spPr bwMode="auto">
          <a:xfrm>
            <a:off x="3878773" y="5346332"/>
            <a:ext cx="2187511" cy="5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N26 logo png&quot;">
            <a:extLst>
              <a:ext uri="{FF2B5EF4-FFF2-40B4-BE49-F238E27FC236}">
                <a16:creationId xmlns:a16="http://schemas.microsoft.com/office/drawing/2014/main" id="{336A2A3A-AD49-43C0-AE82-CDEAD705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88" y="5346332"/>
            <a:ext cx="826504" cy="43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Ã©sultat de recherche d'images pour &quot;Lydia logo png&quot;">
            <a:extLst>
              <a:ext uri="{FF2B5EF4-FFF2-40B4-BE49-F238E27FC236}">
                <a16:creationId xmlns:a16="http://schemas.microsoft.com/office/drawing/2014/main" id="{E714ED4B-9EC7-4723-A563-06DC9DCF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65" y="5346332"/>
            <a:ext cx="1272890" cy="4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Ã©sultat de recherche d'images pour &quot;Fortuneo logo png&quot;">
            <a:extLst>
              <a:ext uri="{FF2B5EF4-FFF2-40B4-BE49-F238E27FC236}">
                <a16:creationId xmlns:a16="http://schemas.microsoft.com/office/drawing/2014/main" id="{8BA97C59-FA1F-45CF-8736-DB28964D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336" y="5346332"/>
            <a:ext cx="1660294" cy="47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Ã©sultat de recherche d'images pour &quot;orange bank logo png&quot;">
            <a:extLst>
              <a:ext uri="{FF2B5EF4-FFF2-40B4-BE49-F238E27FC236}">
                <a16:creationId xmlns:a16="http://schemas.microsoft.com/office/drawing/2014/main" id="{D24A29B8-9838-4258-AA86-7E04BD15D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713" y="5193932"/>
            <a:ext cx="783533" cy="7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Ã©sultat de recherche d'images pour &quot;sum up logo&quot;">
            <a:extLst>
              <a:ext uri="{FF2B5EF4-FFF2-40B4-BE49-F238E27FC236}">
                <a16:creationId xmlns:a16="http://schemas.microsoft.com/office/drawing/2014/main" id="{108904BB-12E4-43F5-8759-53CFD3F1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92" y="5193932"/>
            <a:ext cx="1095915" cy="88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que 2" descr="Banque">
            <a:extLst>
              <a:ext uri="{FF2B5EF4-FFF2-40B4-BE49-F238E27FC236}">
                <a16:creationId xmlns:a16="http://schemas.microsoft.com/office/drawing/2014/main" id="{0B666949-FF67-4B25-B49A-AD16F239C5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84538" y="3602998"/>
            <a:ext cx="539125" cy="539125"/>
          </a:xfrm>
          <a:prstGeom prst="rect">
            <a:avLst/>
          </a:prstGeom>
        </p:spPr>
      </p:pic>
      <p:pic>
        <p:nvPicPr>
          <p:cNvPr id="5" name="Graphique 4" descr="Smartphone">
            <a:extLst>
              <a:ext uri="{FF2B5EF4-FFF2-40B4-BE49-F238E27FC236}">
                <a16:creationId xmlns:a16="http://schemas.microsoft.com/office/drawing/2014/main" id="{0EE04E04-7DA4-41DA-B4A8-F6C62F619B2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75947" y="3631860"/>
            <a:ext cx="510092" cy="510092"/>
          </a:xfrm>
          <a:prstGeom prst="rect">
            <a:avLst/>
          </a:prstGeom>
        </p:spPr>
      </p:pic>
      <p:pic>
        <p:nvPicPr>
          <p:cNvPr id="7" name="Graphique 6" descr="Ampoule">
            <a:extLst>
              <a:ext uri="{FF2B5EF4-FFF2-40B4-BE49-F238E27FC236}">
                <a16:creationId xmlns:a16="http://schemas.microsoft.com/office/drawing/2014/main" id="{0648C01D-8343-4FC2-AC4F-90B1F1392E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69585" y="3542429"/>
            <a:ext cx="688953" cy="688953"/>
          </a:xfrm>
          <a:prstGeom prst="rect">
            <a:avLst/>
          </a:prstGeom>
        </p:spPr>
      </p:pic>
      <p:pic>
        <p:nvPicPr>
          <p:cNvPr id="25" name="Graphique 24" descr="Lingots d’or">
            <a:extLst>
              <a:ext uri="{FF2B5EF4-FFF2-40B4-BE49-F238E27FC236}">
                <a16:creationId xmlns:a16="http://schemas.microsoft.com/office/drawing/2014/main" id="{031062C7-7991-45A0-A494-B5568E744C2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42753" y="3575674"/>
            <a:ext cx="593425" cy="5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5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e 2063">
            <a:extLst>
              <a:ext uri="{FF2B5EF4-FFF2-40B4-BE49-F238E27FC236}">
                <a16:creationId xmlns:a16="http://schemas.microsoft.com/office/drawing/2014/main" id="{1519E8A4-D535-4B6C-8435-E9C750846175}"/>
              </a:ext>
            </a:extLst>
          </p:cNvPr>
          <p:cNvGrpSpPr/>
          <p:nvPr/>
        </p:nvGrpSpPr>
        <p:grpSpPr>
          <a:xfrm>
            <a:off x="1444158" y="0"/>
            <a:ext cx="9303684" cy="4171950"/>
            <a:chOff x="1739528" y="0"/>
            <a:chExt cx="9303684" cy="417195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112FB9-6A7B-4A5B-9F05-9C4955D7E1BC}"/>
                </a:ext>
              </a:extLst>
            </p:cNvPr>
            <p:cNvSpPr/>
            <p:nvPr/>
          </p:nvSpPr>
          <p:spPr bwMode="gray">
            <a:xfrm>
              <a:off x="6107183" y="673411"/>
              <a:ext cx="108000" cy="1080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9" name="Straight Connector 6">
              <a:extLst>
                <a:ext uri="{FF2B5EF4-FFF2-40B4-BE49-F238E27FC236}">
                  <a16:creationId xmlns:a16="http://schemas.microsoft.com/office/drawing/2014/main" id="{E09887C3-0DAF-4143-8B46-33073734EBD0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573537" y="732677"/>
              <a:ext cx="522463" cy="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/>
            </a:ln>
            <a:effectLst/>
          </p:spPr>
        </p:cxnSp>
        <p:grpSp>
          <p:nvGrpSpPr>
            <p:cNvPr id="2054" name="Groupe 2053">
              <a:extLst>
                <a:ext uri="{FF2B5EF4-FFF2-40B4-BE49-F238E27FC236}">
                  <a16:creationId xmlns:a16="http://schemas.microsoft.com/office/drawing/2014/main" id="{3A929E69-8C22-4E8F-95B7-BE836D9CE642}"/>
                </a:ext>
              </a:extLst>
            </p:cNvPr>
            <p:cNvGrpSpPr/>
            <p:nvPr/>
          </p:nvGrpSpPr>
          <p:grpSpPr>
            <a:xfrm>
              <a:off x="1739528" y="2691729"/>
              <a:ext cx="2798636" cy="566202"/>
              <a:chOff x="1576243" y="4017277"/>
              <a:chExt cx="2798636" cy="566202"/>
            </a:xfrm>
          </p:grpSpPr>
          <p:sp>
            <p:nvSpPr>
              <p:cNvPr id="36" name="TextBox 25">
                <a:extLst>
                  <a:ext uri="{FF2B5EF4-FFF2-40B4-BE49-F238E27FC236}">
                    <a16:creationId xmlns:a16="http://schemas.microsoft.com/office/drawing/2014/main" id="{79BF515C-77AE-4C09-8E85-FD17E20EC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4243" y="4017277"/>
                <a:ext cx="2690636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>
                  <a:spcAft>
                    <a:spcPts val="600"/>
                  </a:spcAft>
                  <a:defRPr/>
                </a:pPr>
                <a:r>
                  <a:rPr lang="en-GB" sz="1200" b="1" ker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2016</a:t>
                </a:r>
              </a:p>
              <a:p>
                <a:pPr lvl="0" algn="r">
                  <a:spcAft>
                    <a:spcPts val="600"/>
                  </a:spcAft>
                  <a:defRPr/>
                </a:pPr>
                <a:r>
                  <a:rPr lang="en-GB" sz="1200" kern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Cryptodynamique</a:t>
                </a: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61" name="Société Générale">
                <a:extLst>
                  <a:ext uri="{FF2B5EF4-FFF2-40B4-BE49-F238E27FC236}">
                    <a16:creationId xmlns:a16="http://schemas.microsoft.com/office/drawing/2014/main" id="{A47EE4BE-A894-49E2-B781-CF0066BC5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6243" y="4294759"/>
                <a:ext cx="1440000" cy="288720"/>
              </a:xfrm>
              <a:prstGeom prst="rect">
                <a:avLst/>
              </a:prstGeom>
            </p:spPr>
          </p:pic>
        </p:grpSp>
        <p:grpSp>
          <p:nvGrpSpPr>
            <p:cNvPr id="2053" name="Groupe 2052">
              <a:extLst>
                <a:ext uri="{FF2B5EF4-FFF2-40B4-BE49-F238E27FC236}">
                  <a16:creationId xmlns:a16="http://schemas.microsoft.com/office/drawing/2014/main" id="{3414F3FB-5DE4-4AD7-9698-BCF6DE703727}"/>
                </a:ext>
              </a:extLst>
            </p:cNvPr>
            <p:cNvGrpSpPr/>
            <p:nvPr/>
          </p:nvGrpSpPr>
          <p:grpSpPr>
            <a:xfrm>
              <a:off x="1739528" y="357717"/>
              <a:ext cx="2798635" cy="1414130"/>
              <a:chOff x="1739528" y="349250"/>
              <a:chExt cx="2798635" cy="1414130"/>
            </a:xfrm>
          </p:grpSpPr>
          <p:sp>
            <p:nvSpPr>
              <p:cNvPr id="43" name="TextBox 25">
                <a:extLst>
                  <a:ext uri="{FF2B5EF4-FFF2-40B4-BE49-F238E27FC236}">
                    <a16:creationId xmlns:a16="http://schemas.microsoft.com/office/drawing/2014/main" id="{34477E86-D042-4928-BCA3-1D0D26C1B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2002" y="349250"/>
                <a:ext cx="1366161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2012</a:t>
                </a:r>
                <a:endParaRPr lang="en-GB" sz="1200" b="1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r">
                  <a:spcAft>
                    <a:spcPts val="600"/>
                  </a:spcAft>
                  <a:defRPr/>
                </a:pPr>
                <a:r>
                  <a:rPr lang="en-GB" sz="1200" ker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Carte interactive</a:t>
                </a:r>
              </a:p>
              <a:p>
                <a:pPr lvl="0" algn="r">
                  <a:spcAft>
                    <a:spcPts val="600"/>
                  </a:spcAft>
                  <a:defRPr/>
                </a:pPr>
                <a:endParaRPr lang="en-GB" sz="1200" ker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r">
                  <a:spcAft>
                    <a:spcPts val="600"/>
                  </a:spcAft>
                  <a:defRPr/>
                </a:pPr>
                <a:r>
                  <a:rPr lang="en-GB" sz="1200" kern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Citevia</a:t>
                </a:r>
                <a:r>
                  <a:rPr lang="en-GB" sz="1200" ker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GB" sz="1200" kern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paiement</a:t>
                </a:r>
                <a:r>
                  <a:rPr lang="en-GB" sz="1200" ker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et transport</a:t>
                </a:r>
              </a:p>
            </p:txBody>
          </p:sp>
          <p:pic>
            <p:nvPicPr>
              <p:cNvPr id="62" name="BNP Paribas">
                <a:extLst>
                  <a:ext uri="{FF2B5EF4-FFF2-40B4-BE49-F238E27FC236}">
                    <a16:creationId xmlns:a16="http://schemas.microsoft.com/office/drawing/2014/main" id="{682AB451-44D7-4B58-98DF-BBCE70E59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9528" y="586893"/>
                <a:ext cx="1440000" cy="320625"/>
              </a:xfrm>
              <a:prstGeom prst="rect">
                <a:avLst/>
              </a:prstGeom>
            </p:spPr>
          </p:pic>
          <p:pic>
            <p:nvPicPr>
              <p:cNvPr id="2050" name="Picture 2" descr="RÃ©sultat de recherche d'images pour &quot;caisse d'Ã©pargne logo png&quot;">
                <a:extLst>
                  <a:ext uri="{FF2B5EF4-FFF2-40B4-BE49-F238E27FC236}">
                    <a16:creationId xmlns:a16="http://schemas.microsoft.com/office/drawing/2014/main" id="{C16A9E13-94F7-498A-8333-152765BE2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9528" y="1091157"/>
                <a:ext cx="1115846" cy="672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51" name="Groupe 2050">
              <a:extLst>
                <a:ext uri="{FF2B5EF4-FFF2-40B4-BE49-F238E27FC236}">
                  <a16:creationId xmlns:a16="http://schemas.microsoft.com/office/drawing/2014/main" id="{0DF9C708-8958-46EC-BD25-4F0294E031D8}"/>
                </a:ext>
              </a:extLst>
            </p:cNvPr>
            <p:cNvGrpSpPr/>
            <p:nvPr/>
          </p:nvGrpSpPr>
          <p:grpSpPr>
            <a:xfrm>
              <a:off x="7784202" y="1772856"/>
              <a:ext cx="3259010" cy="917864"/>
              <a:chOff x="7644472" y="2118965"/>
              <a:chExt cx="3259010" cy="917864"/>
            </a:xfrm>
          </p:grpSpPr>
          <p:grpSp>
            <p:nvGrpSpPr>
              <p:cNvPr id="52" name="Group 50">
                <a:extLst>
                  <a:ext uri="{FF2B5EF4-FFF2-40B4-BE49-F238E27FC236}">
                    <a16:creationId xmlns:a16="http://schemas.microsoft.com/office/drawing/2014/main" id="{76EA4C9D-B243-4A4C-90DF-AB85CF5073FB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7644472" y="2118965"/>
                <a:ext cx="2700000" cy="917864"/>
                <a:chOff x="6577308" y="1446329"/>
                <a:chExt cx="2700000" cy="917864"/>
              </a:xfrm>
            </p:grpSpPr>
            <p:sp>
              <p:nvSpPr>
                <p:cNvPr id="57" name="TextBox 25">
                  <a:extLst>
                    <a:ext uri="{FF2B5EF4-FFF2-40B4-BE49-F238E27FC236}">
                      <a16:creationId xmlns:a16="http://schemas.microsoft.com/office/drawing/2014/main" id="{B0869930-D6FC-4361-8024-06FBE3011C21}"/>
                    </a:ext>
                  </a:extLst>
                </p:cNvPr>
                <p:cNvSpPr txBox="1"/>
                <p:nvPr/>
              </p:nvSpPr>
              <p:spPr>
                <a:xfrm>
                  <a:off x="6577308" y="1776752"/>
                  <a:ext cx="2700000" cy="587441"/>
                </a:xfrm>
                <a:prstGeom prst="rect">
                  <a:avLst/>
                </a:prstGeom>
                <a:noFill/>
              </p:spPr>
              <p:txBody>
                <a:bodyPr wrap="square" lIns="108000" tIns="108000" rIns="108000" bIns="108000" rtlCol="0">
                  <a:noAutofit/>
                </a:bodyPr>
                <a:lstStyle/>
                <a:p>
                  <a:pPr lvl="0">
                    <a:spcAft>
                      <a:spcPts val="600"/>
                    </a:spcAft>
                    <a:defRPr/>
                  </a:pPr>
                  <a:r>
                    <a:rPr lang="en-GB" sz="1200" ker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Fid et </a:t>
                  </a:r>
                  <a:r>
                    <a:rPr lang="en-GB" sz="1200" kern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moi</a:t>
                  </a:r>
                  <a:r>
                    <a:rPr lang="en-GB" sz="1200" ker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: </a:t>
                  </a:r>
                  <a:r>
                    <a:rPr lang="en-GB" sz="1200" kern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paiement</a:t>
                  </a:r>
                  <a:r>
                    <a:rPr lang="en-GB" sz="1200" ker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et </a:t>
                  </a:r>
                  <a:r>
                    <a:rPr lang="en-GB" sz="1200" kern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fidélité</a:t>
                  </a:r>
                  <a:endParaRPr kumimoji="0" lang="en-GB" sz="12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TextBox 52">
                  <a:extLst>
                    <a:ext uri="{FF2B5EF4-FFF2-40B4-BE49-F238E27FC236}">
                      <a16:creationId xmlns:a16="http://schemas.microsoft.com/office/drawing/2014/main" id="{E794B52A-EA31-4F87-BE27-5F531C1F648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577308" y="1446329"/>
                  <a:ext cx="2700000" cy="360000"/>
                </a:xfrm>
                <a:prstGeom prst="rect">
                  <a:avLst/>
                </a:prstGeom>
                <a:noFill/>
              </p:spPr>
              <p:txBody>
                <a:bodyPr wrap="square" lIns="108000" tIns="36000" rIns="108000" bIns="36000" rtlCol="0">
                  <a:noAutofit/>
                </a:bodyPr>
                <a:lstStyle/>
                <a:p>
                  <a:r>
                    <a:rPr lang="en-GB" sz="1200" b="1" ker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2014</a:t>
                  </a:r>
                </a:p>
              </p:txBody>
            </p:sp>
          </p:grpSp>
          <p:pic>
            <p:nvPicPr>
              <p:cNvPr id="2052" name="Picture 4" descr="RÃ©sultat de recherche d'images pour &quot;CM CIC logo png&quot;">
                <a:extLst>
                  <a:ext uri="{FF2B5EF4-FFF2-40B4-BE49-F238E27FC236}">
                    <a16:creationId xmlns:a16="http://schemas.microsoft.com/office/drawing/2014/main" id="{BE5B68D8-7245-4621-BECD-475CB3A272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4078" y="2504939"/>
                <a:ext cx="779404" cy="356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8" name="Straight Connector 8">
              <a:extLst>
                <a:ext uri="{FF2B5EF4-FFF2-40B4-BE49-F238E27FC236}">
                  <a16:creationId xmlns:a16="http://schemas.microsoft.com/office/drawing/2014/main" id="{F6A471ED-6F4D-4E63-96AD-88CD3966956E}"/>
                </a:ext>
              </a:extLst>
            </p:cNvPr>
            <p:cNvCxnSpPr>
              <a:cxnSpLocks/>
              <a:stCxn id="48" idx="2"/>
              <a:endCxn id="41" idx="0"/>
            </p:cNvCxnSpPr>
            <p:nvPr/>
          </p:nvCxnSpPr>
          <p:spPr bwMode="gray">
            <a:xfrm>
              <a:off x="6161183" y="781411"/>
              <a:ext cx="2080" cy="1124355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/>
            </a:ln>
            <a:effectLst/>
          </p:spPr>
        </p:cxnSp>
        <p:grpSp>
          <p:nvGrpSpPr>
            <p:cNvPr id="2056" name="Groupe 2055">
              <a:extLst>
                <a:ext uri="{FF2B5EF4-FFF2-40B4-BE49-F238E27FC236}">
                  <a16:creationId xmlns:a16="http://schemas.microsoft.com/office/drawing/2014/main" id="{7C139402-F8EB-4F81-9BCB-A3A7C18B079B}"/>
                </a:ext>
              </a:extLst>
            </p:cNvPr>
            <p:cNvGrpSpPr/>
            <p:nvPr/>
          </p:nvGrpSpPr>
          <p:grpSpPr>
            <a:xfrm>
              <a:off x="6109263" y="1905766"/>
              <a:ext cx="647396" cy="108000"/>
              <a:chOff x="6107183" y="2433502"/>
              <a:chExt cx="647396" cy="108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1A3BF8E-5EDB-47D7-8A89-F6C570B01597}"/>
                  </a:ext>
                </a:extLst>
              </p:cNvPr>
              <p:cNvSpPr/>
              <p:nvPr/>
            </p:nvSpPr>
            <p:spPr bwMode="gray">
              <a:xfrm>
                <a:off x="6107183" y="2433502"/>
                <a:ext cx="108000" cy="108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72" name="Straight Connector 6">
                <a:extLst>
                  <a:ext uri="{FF2B5EF4-FFF2-40B4-BE49-F238E27FC236}">
                    <a16:creationId xmlns:a16="http://schemas.microsoft.com/office/drawing/2014/main" id="{E4B6F8DD-C0F4-423D-908E-CDEFF96E0ABA}"/>
                  </a:ext>
                </a:extLst>
              </p:cNvPr>
              <p:cNvCxnSpPr>
                <a:cxnSpLocks/>
                <a:stCxn id="41" idx="3"/>
              </p:cNvCxnSpPr>
              <p:nvPr/>
            </p:nvCxnSpPr>
            <p:spPr bwMode="gray">
              <a:xfrm flipV="1">
                <a:off x="6215183" y="2483772"/>
                <a:ext cx="539396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/>
              </a:ln>
              <a:effectLst/>
            </p:spPr>
          </p:cxnSp>
        </p:grpSp>
        <p:grpSp>
          <p:nvGrpSpPr>
            <p:cNvPr id="2057" name="Groupe 2056">
              <a:extLst>
                <a:ext uri="{FF2B5EF4-FFF2-40B4-BE49-F238E27FC236}">
                  <a16:creationId xmlns:a16="http://schemas.microsoft.com/office/drawing/2014/main" id="{DA4E773C-FA69-4249-8C74-61F0BF9D8F4F}"/>
                </a:ext>
              </a:extLst>
            </p:cNvPr>
            <p:cNvGrpSpPr/>
            <p:nvPr/>
          </p:nvGrpSpPr>
          <p:grpSpPr>
            <a:xfrm>
              <a:off x="5573537" y="2915211"/>
              <a:ext cx="641646" cy="108000"/>
              <a:chOff x="5573537" y="4246963"/>
              <a:chExt cx="641646" cy="108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714440D-B538-4199-A072-2211AD76CCA2}"/>
                  </a:ext>
                </a:extLst>
              </p:cNvPr>
              <p:cNvSpPr/>
              <p:nvPr/>
            </p:nvSpPr>
            <p:spPr bwMode="gray">
              <a:xfrm>
                <a:off x="6107183" y="4246963"/>
                <a:ext cx="108000" cy="108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74" name="Straight Connector 6">
                <a:extLst>
                  <a:ext uri="{FF2B5EF4-FFF2-40B4-BE49-F238E27FC236}">
                    <a16:creationId xmlns:a16="http://schemas.microsoft.com/office/drawing/2014/main" id="{009F3314-FC3A-4362-91E4-825EB36EA999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5573537" y="4299872"/>
                <a:ext cx="539396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/>
              </a:ln>
              <a:effectLst/>
            </p:spPr>
          </p:cxnSp>
        </p:grpSp>
        <p:cxnSp>
          <p:nvCxnSpPr>
            <p:cNvPr id="79" name="Straight Connector 8">
              <a:extLst>
                <a:ext uri="{FF2B5EF4-FFF2-40B4-BE49-F238E27FC236}">
                  <a16:creationId xmlns:a16="http://schemas.microsoft.com/office/drawing/2014/main" id="{83679A38-9402-4112-914E-BD62FC6FBB94}"/>
                </a:ext>
              </a:extLst>
            </p:cNvPr>
            <p:cNvCxnSpPr>
              <a:cxnSpLocks/>
              <a:endCxn id="33" idx="0"/>
            </p:cNvCxnSpPr>
            <p:nvPr/>
          </p:nvCxnSpPr>
          <p:spPr bwMode="gray">
            <a:xfrm flipH="1">
              <a:off x="6161183" y="2020676"/>
              <a:ext cx="0" cy="894535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/>
            </a:ln>
            <a:effectLst/>
          </p:spPr>
        </p:cxnSp>
        <p:cxnSp>
          <p:nvCxnSpPr>
            <p:cNvPr id="81" name="Straight Connector 8">
              <a:extLst>
                <a:ext uri="{FF2B5EF4-FFF2-40B4-BE49-F238E27FC236}">
                  <a16:creationId xmlns:a16="http://schemas.microsoft.com/office/drawing/2014/main" id="{A752CA0E-F2AA-491E-9B1E-A421CFECF25A}"/>
                </a:ext>
              </a:extLst>
            </p:cNvPr>
            <p:cNvCxnSpPr>
              <a:cxnSpLocks/>
              <a:endCxn id="48" idx="0"/>
            </p:cNvCxnSpPr>
            <p:nvPr/>
          </p:nvCxnSpPr>
          <p:spPr bwMode="gray">
            <a:xfrm>
              <a:off x="6161183" y="0"/>
              <a:ext cx="0" cy="673411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/>
            </a:ln>
            <a:effectLst/>
          </p:spPr>
        </p:cxnSp>
        <p:cxnSp>
          <p:nvCxnSpPr>
            <p:cNvPr id="84" name="Straight Connector 8">
              <a:extLst>
                <a:ext uri="{FF2B5EF4-FFF2-40B4-BE49-F238E27FC236}">
                  <a16:creationId xmlns:a16="http://schemas.microsoft.com/office/drawing/2014/main" id="{7C72CA72-E936-4A6B-9F83-79E1B68DC9F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161183" y="3023211"/>
              <a:ext cx="0" cy="1148739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/>
            </a:ln>
            <a:effectLst/>
          </p:spPr>
        </p:cxnSp>
      </p:grpSp>
      <p:grpSp>
        <p:nvGrpSpPr>
          <p:cNvPr id="30" name="Credit Card-Purple-Background">
            <a:extLst>
              <a:ext uri="{FF2B5EF4-FFF2-40B4-BE49-F238E27FC236}">
                <a16:creationId xmlns:a16="http://schemas.microsoft.com/office/drawing/2014/main" id="{A1402655-7086-4D3D-B8F0-15DB674BCC68}"/>
              </a:ext>
            </a:extLst>
          </p:cNvPr>
          <p:cNvGrpSpPr>
            <a:grpSpLocks noChangeAspect="1"/>
          </p:cNvGrpSpPr>
          <p:nvPr/>
        </p:nvGrpSpPr>
        <p:grpSpPr>
          <a:xfrm>
            <a:off x="4751124" y="471811"/>
            <a:ext cx="521452" cy="511200"/>
            <a:chOff x="810668" y="4714814"/>
            <a:chExt cx="900000" cy="882305"/>
          </a:xfrm>
        </p:grpSpPr>
        <p:pic>
          <p:nvPicPr>
            <p:cNvPr id="31" name="Background-purple">
              <a:extLst>
                <a:ext uri="{FF2B5EF4-FFF2-40B4-BE49-F238E27FC236}">
                  <a16:creationId xmlns:a16="http://schemas.microsoft.com/office/drawing/2014/main" id="{CB6069CF-975E-4B0F-8354-333DC77AD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68" y="4714814"/>
              <a:ext cx="900000" cy="882305"/>
            </a:xfrm>
            <a:prstGeom prst="rect">
              <a:avLst/>
            </a:prstGeom>
          </p:spPr>
        </p:pic>
        <p:pic>
          <p:nvPicPr>
            <p:cNvPr id="32" name="Graphic 37" descr="Credit card">
              <a:extLst>
                <a:ext uri="{FF2B5EF4-FFF2-40B4-BE49-F238E27FC236}">
                  <a16:creationId xmlns:a16="http://schemas.microsoft.com/office/drawing/2014/main" id="{394B22AA-AA7A-4D55-A587-DBC08CD92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1136" y="4906164"/>
              <a:ext cx="518066" cy="518066"/>
            </a:xfrm>
            <a:prstGeom prst="rect">
              <a:avLst/>
            </a:prstGeom>
          </p:spPr>
        </p:pic>
      </p:grpSp>
      <p:pic>
        <p:nvPicPr>
          <p:cNvPr id="34" name="Value added-Purple-Background">
            <a:extLst>
              <a:ext uri="{FF2B5EF4-FFF2-40B4-BE49-F238E27FC236}">
                <a16:creationId xmlns:a16="http://schemas.microsoft.com/office/drawing/2014/main" id="{B27349CE-3AC7-400B-87DC-6723D477FB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0" y="1704166"/>
            <a:ext cx="511200" cy="511200"/>
          </a:xfrm>
          <a:prstGeom prst="rect">
            <a:avLst/>
          </a:prstGeom>
        </p:spPr>
      </p:pic>
      <p:pic>
        <p:nvPicPr>
          <p:cNvPr id="35" name="Cybersecurity-Purple-Background">
            <a:extLst>
              <a:ext uri="{FF2B5EF4-FFF2-40B4-BE49-F238E27FC236}">
                <a16:creationId xmlns:a16="http://schemas.microsoft.com/office/drawing/2014/main" id="{0F4B55EA-1DBE-4261-BC31-4ADF4D85C9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67" y="2690720"/>
            <a:ext cx="511200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8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monds diagram">
            <a:extLst>
              <a:ext uri="{FF2B5EF4-FFF2-40B4-BE49-F238E27FC236}">
                <a16:creationId xmlns:a16="http://schemas.microsoft.com/office/drawing/2014/main" id="{93E45A14-249A-44B9-8809-DEEEDC96FC34}"/>
              </a:ext>
            </a:extLst>
          </p:cNvPr>
          <p:cNvGrpSpPr>
            <a:grpSpLocks noChangeAspect="1"/>
          </p:cNvGrpSpPr>
          <p:nvPr/>
        </p:nvGrpSpPr>
        <p:grpSpPr>
          <a:xfrm>
            <a:off x="1776413" y="987672"/>
            <a:ext cx="8639175" cy="4882656"/>
            <a:chOff x="633413" y="1354632"/>
            <a:chExt cx="8639175" cy="4882656"/>
          </a:xfrm>
        </p:grpSpPr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09D156BC-32E9-4978-B76B-920D2277C2A6}"/>
                </a:ext>
              </a:extLst>
            </p:cNvPr>
            <p:cNvSpPr txBox="1">
              <a:spLocks/>
            </p:cNvSpPr>
            <p:nvPr/>
          </p:nvSpPr>
          <p:spPr>
            <a:xfrm>
              <a:off x="633413" y="1354632"/>
              <a:ext cx="8639175" cy="36000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2000" i="0" kern="1200" cap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48B9A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>
                  <a:solidFill>
                    <a:srgbClr val="53327D"/>
                  </a:solidFill>
                </a:rPr>
                <a:t>DIFFERENCE ENTRE BANQUE EN LIGNE ET BANQUE MOBILE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D9AF52-5A12-4056-92AC-472534B7C8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863120" y="2503243"/>
              <a:ext cx="1396126" cy="1398397"/>
            </a:xfrm>
            <a:prstGeom prst="rect">
              <a:avLst/>
            </a:prstGeom>
            <a:solidFill>
              <a:srgbClr val="1C819E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E02B0D-78F5-4F2E-96DC-016B718481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255969" y="2503244"/>
              <a:ext cx="1396126" cy="1398397"/>
            </a:xfrm>
            <a:prstGeom prst="rect">
              <a:avLst/>
            </a:prstGeom>
            <a:solidFill>
              <a:srgbClr val="53327D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113643-A60E-48D9-A855-184A9112A2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648819" y="2503244"/>
              <a:ext cx="1396126" cy="1398397"/>
            </a:xfrm>
            <a:prstGeom prst="rect">
              <a:avLst/>
            </a:prstGeom>
            <a:solidFill>
              <a:srgbClr val="CAC5B8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32">
              <a:extLst>
                <a:ext uri="{FF2B5EF4-FFF2-40B4-BE49-F238E27FC236}">
                  <a16:creationId xmlns:a16="http://schemas.microsoft.com/office/drawing/2014/main" id="{D6460A2B-A672-4E5A-AD31-BB200AE5D9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31183" y="2884003"/>
              <a:ext cx="1260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lIns="0" tIns="0" rIns="0" bIns="0" anchor="t" anchorCtr="0">
              <a:no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01650"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001713"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503363"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03425"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460625" algn="ctr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17825" algn="ctr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375025" algn="ctr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32225" algn="ctr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lnSpc>
                  <a:spcPct val="95000"/>
                </a:lnSpc>
                <a:spcAft>
                  <a:spcPts val="800"/>
                </a:spcAft>
              </a:pPr>
              <a:r>
                <a:rPr lang="en-GB" altLang="de-DE" sz="1600" noProof="1">
                  <a:solidFill>
                    <a:schemeClr val="bg2"/>
                  </a:solidFill>
                  <a:latin typeface="+mn-lt"/>
                  <a:cs typeface="Arial" charset="0"/>
                </a:rPr>
                <a:t>Une difference de nature juridique</a:t>
              </a:r>
            </a:p>
          </p:txBody>
        </p:sp>
        <p:sp>
          <p:nvSpPr>
            <p:cNvPr id="10" name="Rectangle 32">
              <a:extLst>
                <a:ext uri="{FF2B5EF4-FFF2-40B4-BE49-F238E27FC236}">
                  <a16:creationId xmlns:a16="http://schemas.microsoft.com/office/drawing/2014/main" id="{675C2373-4B91-407E-8737-538C844047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4033" y="2884003"/>
              <a:ext cx="1260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lIns="0" tIns="0" rIns="0" bIns="0" anchor="t" anchorCtr="0">
              <a:no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01650"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001713"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503363"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03425"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460625" algn="ctr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17825" algn="ctr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375025" algn="ctr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32225" algn="ctr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lnSpc>
                  <a:spcPct val="95000"/>
                </a:lnSpc>
                <a:spcAft>
                  <a:spcPts val="800"/>
                </a:spcAft>
              </a:pPr>
              <a:r>
                <a:rPr lang="en-GB" altLang="de-DE" sz="1600" noProof="1">
                  <a:solidFill>
                    <a:schemeClr val="bg2"/>
                  </a:solidFill>
                  <a:latin typeface="+mn-lt"/>
                  <a:cs typeface="Arial" charset="0"/>
                </a:rPr>
                <a:t>Une difference de support d’utilisation</a:t>
              </a:r>
            </a:p>
          </p:txBody>
        </p:sp>
        <p:sp>
          <p:nvSpPr>
            <p:cNvPr id="11" name="Rectangle 32">
              <a:extLst>
                <a:ext uri="{FF2B5EF4-FFF2-40B4-BE49-F238E27FC236}">
                  <a16:creationId xmlns:a16="http://schemas.microsoft.com/office/drawing/2014/main" id="{0BF8A628-FC1E-4AC9-8710-59C3541E19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16882" y="2860581"/>
              <a:ext cx="1260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lIns="0" tIns="0" rIns="0" bIns="0" anchor="t" anchorCtr="0">
              <a:no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01650"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001713"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503363"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03425" defTabSz="80168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460625" algn="ctr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17825" algn="ctr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375025" algn="ctr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32225" algn="ctr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lnSpc>
                  <a:spcPct val="95000"/>
                </a:lnSpc>
                <a:spcAft>
                  <a:spcPts val="800"/>
                </a:spcAft>
              </a:pPr>
              <a:r>
                <a:rPr lang="en-GB" altLang="de-DE" sz="1600" noProof="1">
                  <a:solidFill>
                    <a:schemeClr val="bg1"/>
                  </a:solidFill>
                  <a:latin typeface="+mn-lt"/>
                  <a:cs typeface="Arial" charset="0"/>
                </a:rPr>
                <a:t>Une difference à l’ouverture et face aux services</a:t>
              </a: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8D1F5B5-7E26-4F8A-BBCE-E1452FEDA25A}"/>
                </a:ext>
              </a:extLst>
            </p:cNvPr>
            <p:cNvSpPr/>
            <p:nvPr/>
          </p:nvSpPr>
          <p:spPr>
            <a:xfrm>
              <a:off x="1364583" y="2003504"/>
              <a:ext cx="4575399" cy="2396476"/>
            </a:xfrm>
            <a:custGeom>
              <a:avLst/>
              <a:gdLst>
                <a:gd name="connsiteX0" fmla="*/ 2182323 w 4575399"/>
                <a:gd name="connsiteY0" fmla="*/ 978986 h 2396476"/>
                <a:gd name="connsiteX1" fmla="*/ 1196538 w 4575399"/>
                <a:gd name="connsiteY1" fmla="*/ 0 h 2396476"/>
                <a:gd name="connsiteX2" fmla="*/ 0 w 4575399"/>
                <a:gd name="connsiteY2" fmla="*/ 1199938 h 2396476"/>
                <a:gd name="connsiteX3" fmla="*/ 1196538 w 4575399"/>
                <a:gd name="connsiteY3" fmla="*/ 2396476 h 2396476"/>
                <a:gd name="connsiteX4" fmla="*/ 3589615 w 4575399"/>
                <a:gd name="connsiteY4" fmla="*/ 3400 h 2396476"/>
                <a:gd name="connsiteX5" fmla="*/ 4575399 w 4575399"/>
                <a:gd name="connsiteY5" fmla="*/ 985785 h 2396476"/>
                <a:gd name="connsiteX6" fmla="*/ 4575399 w 4575399"/>
                <a:gd name="connsiteY6" fmla="*/ 985785 h 239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5399" h="2396476">
                  <a:moveTo>
                    <a:pt x="2182323" y="978986"/>
                  </a:moveTo>
                  <a:lnTo>
                    <a:pt x="1196538" y="0"/>
                  </a:lnTo>
                  <a:lnTo>
                    <a:pt x="0" y="1199938"/>
                  </a:lnTo>
                  <a:lnTo>
                    <a:pt x="1196538" y="2396476"/>
                  </a:lnTo>
                  <a:lnTo>
                    <a:pt x="3589615" y="3400"/>
                  </a:lnTo>
                  <a:lnTo>
                    <a:pt x="4575399" y="985785"/>
                  </a:lnTo>
                  <a:lnTo>
                    <a:pt x="4575399" y="985785"/>
                  </a:ln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28F81E8-26AC-42C1-AE09-D2B9E24E8CB6}"/>
                </a:ext>
              </a:extLst>
            </p:cNvPr>
            <p:cNvSpPr/>
            <p:nvPr/>
          </p:nvSpPr>
          <p:spPr>
            <a:xfrm flipH="1" flipV="1">
              <a:off x="3966018" y="2012576"/>
              <a:ext cx="4575399" cy="2396476"/>
            </a:xfrm>
            <a:custGeom>
              <a:avLst/>
              <a:gdLst>
                <a:gd name="connsiteX0" fmla="*/ 2182323 w 4575399"/>
                <a:gd name="connsiteY0" fmla="*/ 978986 h 2396476"/>
                <a:gd name="connsiteX1" fmla="*/ 1196538 w 4575399"/>
                <a:gd name="connsiteY1" fmla="*/ 0 h 2396476"/>
                <a:gd name="connsiteX2" fmla="*/ 0 w 4575399"/>
                <a:gd name="connsiteY2" fmla="*/ 1199938 h 2396476"/>
                <a:gd name="connsiteX3" fmla="*/ 1196538 w 4575399"/>
                <a:gd name="connsiteY3" fmla="*/ 2396476 h 2396476"/>
                <a:gd name="connsiteX4" fmla="*/ 3589615 w 4575399"/>
                <a:gd name="connsiteY4" fmla="*/ 3400 h 2396476"/>
                <a:gd name="connsiteX5" fmla="*/ 4575399 w 4575399"/>
                <a:gd name="connsiteY5" fmla="*/ 985785 h 2396476"/>
                <a:gd name="connsiteX6" fmla="*/ 4575399 w 4575399"/>
                <a:gd name="connsiteY6" fmla="*/ 985785 h 239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5399" h="2396476">
                  <a:moveTo>
                    <a:pt x="2182323" y="978986"/>
                  </a:moveTo>
                  <a:lnTo>
                    <a:pt x="1196538" y="0"/>
                  </a:lnTo>
                  <a:lnTo>
                    <a:pt x="0" y="1199938"/>
                  </a:lnTo>
                  <a:lnTo>
                    <a:pt x="1196538" y="2396476"/>
                  </a:lnTo>
                  <a:lnTo>
                    <a:pt x="3589615" y="3400"/>
                  </a:lnTo>
                  <a:lnTo>
                    <a:pt x="4575399" y="985785"/>
                  </a:lnTo>
                  <a:lnTo>
                    <a:pt x="4575399" y="985785"/>
                  </a:ln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2F465A1A-D970-4506-9479-6AF0603C8EFA}"/>
                </a:ext>
              </a:extLst>
            </p:cNvPr>
            <p:cNvSpPr txBox="1">
              <a:spLocks/>
            </p:cNvSpPr>
            <p:nvPr/>
          </p:nvSpPr>
          <p:spPr>
            <a:xfrm>
              <a:off x="1607424" y="4532269"/>
              <a:ext cx="1907518" cy="1705017"/>
            </a:xfrm>
            <a:prstGeom prst="rect">
              <a:avLst/>
            </a:prstGeom>
          </p:spPr>
          <p:txBody>
            <a:bodyPr lIns="108000" tIns="108000" rIns="108000" bIns="108000"/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SzPct val="105000"/>
                <a:buFontTx/>
                <a:buNone/>
                <a:defRPr sz="18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sz="16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3pPr>
              <a:lvl4pPr marL="367200" indent="-187200" algn="l" defTabSz="914400" rtl="0" eaLnBrk="1" latinLnBrk="0" hangingPunct="1"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4pPr>
              <a:lvl5pPr marL="576000" indent="-187200" algn="l" defTabSz="914400" rtl="0" eaLnBrk="1" latinLnBrk="0" hangingPunct="1">
                <a:spcBef>
                  <a:spcPts val="500"/>
                </a:spcBef>
                <a:buClr>
                  <a:schemeClr val="tx1"/>
                </a:buClr>
                <a:buFont typeface="Symbol" panose="05050102010706020507" pitchFamily="18" charset="2"/>
                <a:buChar char="-"/>
                <a:defRPr sz="14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5pPr>
              <a:lvl6pPr marL="766763" indent="-185738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»"/>
                <a:defRPr sz="14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6pPr>
              <a:lvl7pPr marL="766800" indent="-18720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»"/>
                <a:defRPr sz="1400" kern="1200" baseline="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7pPr>
              <a:lvl8pPr marL="766800" indent="-18720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»"/>
                <a:defRPr sz="1400" kern="1200" baseline="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8pPr>
              <a:lvl9pPr marL="766800" indent="-18720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»"/>
                <a:defRPr sz="1400" kern="1200" baseline="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fr-FR" sz="1400" dirty="0">
                  <a:solidFill>
                    <a:schemeClr val="tx1"/>
                  </a:solidFill>
                </a:rPr>
                <a:t>Une banque en ligne, généralement filiales des banques traditionnelles sont des établissements de crédit là où les banques mobiles sont des établissements de paiement</a:t>
              </a:r>
            </a:p>
          </p:txBody>
        </p:sp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B51F1C43-FF2A-46CA-8147-B98970FCA7BE}"/>
                </a:ext>
              </a:extLst>
            </p:cNvPr>
            <p:cNvSpPr txBox="1">
              <a:spLocks/>
            </p:cNvSpPr>
            <p:nvPr/>
          </p:nvSpPr>
          <p:spPr>
            <a:xfrm>
              <a:off x="4000032" y="4532270"/>
              <a:ext cx="1908000" cy="1705017"/>
            </a:xfrm>
            <a:prstGeom prst="rect">
              <a:avLst/>
            </a:prstGeom>
          </p:spPr>
          <p:txBody>
            <a:bodyPr lIns="108000" tIns="108000" rIns="108000" bIns="108000"/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SzPct val="105000"/>
                <a:buFontTx/>
                <a:buNone/>
                <a:defRPr sz="18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sz="16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3pPr>
              <a:lvl4pPr marL="367200" indent="-187200" algn="l" defTabSz="914400" rtl="0" eaLnBrk="1" latinLnBrk="0" hangingPunct="1"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4pPr>
              <a:lvl5pPr marL="576000" indent="-187200" algn="l" defTabSz="914400" rtl="0" eaLnBrk="1" latinLnBrk="0" hangingPunct="1">
                <a:spcBef>
                  <a:spcPts val="500"/>
                </a:spcBef>
                <a:buClr>
                  <a:schemeClr val="tx1"/>
                </a:buClr>
                <a:buFont typeface="Symbol" panose="05050102010706020507" pitchFamily="18" charset="2"/>
                <a:buChar char="-"/>
                <a:defRPr sz="14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5pPr>
              <a:lvl6pPr marL="766763" indent="-185738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»"/>
                <a:defRPr sz="14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6pPr>
              <a:lvl7pPr marL="766800" indent="-18720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»"/>
                <a:defRPr sz="1400" kern="1200" baseline="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7pPr>
              <a:lvl8pPr marL="766800" indent="-18720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»"/>
                <a:defRPr sz="1400" kern="1200" baseline="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8pPr>
              <a:lvl9pPr marL="766800" indent="-18720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»"/>
                <a:defRPr sz="1400" kern="1200" baseline="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GB" sz="1400" dirty="0">
                  <a:solidFill>
                    <a:schemeClr val="tx1"/>
                  </a:solidFill>
                </a:rPr>
                <a:t>La </a:t>
              </a:r>
              <a:r>
                <a:rPr lang="en-GB" sz="1400" dirty="0" err="1">
                  <a:solidFill>
                    <a:schemeClr val="tx1"/>
                  </a:solidFill>
                </a:rPr>
                <a:t>banque</a:t>
              </a:r>
              <a:r>
                <a:rPr lang="en-GB" sz="1400" dirty="0">
                  <a:solidFill>
                    <a:schemeClr val="tx1"/>
                  </a:solidFill>
                </a:rPr>
                <a:t> mobile </a:t>
              </a:r>
              <a:r>
                <a:rPr lang="en-GB" sz="1400" dirty="0" err="1">
                  <a:solidFill>
                    <a:schemeClr val="tx1"/>
                  </a:solidFill>
                </a:rPr>
                <a:t>va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etre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utilisée</a:t>
              </a:r>
              <a:r>
                <a:rPr lang="en-GB" sz="1400" dirty="0">
                  <a:solidFill>
                    <a:schemeClr val="tx1"/>
                  </a:solidFill>
                </a:rPr>
                <a:t> au travers d’un smartphone </a:t>
              </a:r>
              <a:r>
                <a:rPr lang="en-GB" sz="1400" dirty="0" err="1">
                  <a:solidFill>
                    <a:schemeClr val="tx1"/>
                  </a:solidFill>
                </a:rPr>
                <a:t>là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ou</a:t>
              </a:r>
              <a:r>
                <a:rPr lang="en-GB" sz="1400" dirty="0">
                  <a:solidFill>
                    <a:schemeClr val="tx1"/>
                  </a:solidFill>
                </a:rPr>
                <a:t> la </a:t>
              </a:r>
              <a:r>
                <a:rPr lang="en-GB" sz="1400" dirty="0" err="1">
                  <a:solidFill>
                    <a:schemeClr val="tx1"/>
                  </a:solidFill>
                </a:rPr>
                <a:t>banque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ligne</a:t>
              </a:r>
              <a:r>
                <a:rPr lang="en-GB" sz="1400" dirty="0">
                  <a:solidFill>
                    <a:schemeClr val="tx1"/>
                  </a:solidFill>
                </a:rPr>
                <a:t> et </a:t>
              </a:r>
              <a:r>
                <a:rPr lang="en-GB" sz="1400" dirty="0" err="1">
                  <a:solidFill>
                    <a:schemeClr val="tx1"/>
                  </a:solidFill>
                </a:rPr>
                <a:t>utilisée</a:t>
              </a:r>
              <a:r>
                <a:rPr lang="en-GB" sz="1400" dirty="0">
                  <a:solidFill>
                    <a:schemeClr val="tx1"/>
                  </a:solidFill>
                </a:rPr>
                <a:t> au travers d’un </a:t>
              </a:r>
              <a:r>
                <a:rPr lang="en-GB" sz="1400" dirty="0" err="1">
                  <a:solidFill>
                    <a:schemeClr val="tx1"/>
                  </a:solidFill>
                </a:rPr>
                <a:t>ordinateur</a:t>
              </a:r>
              <a:r>
                <a:rPr lang="en-GB" sz="14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6" name="Content Placeholder 1">
              <a:extLst>
                <a:ext uri="{FF2B5EF4-FFF2-40B4-BE49-F238E27FC236}">
                  <a16:creationId xmlns:a16="http://schemas.microsoft.com/office/drawing/2014/main" id="{B713D15C-1EFB-4EFD-A78F-063AA6B546C5}"/>
                </a:ext>
              </a:extLst>
            </p:cNvPr>
            <p:cNvSpPr txBox="1">
              <a:spLocks/>
            </p:cNvSpPr>
            <p:nvPr/>
          </p:nvSpPr>
          <p:spPr>
            <a:xfrm>
              <a:off x="6392882" y="4532271"/>
              <a:ext cx="1908000" cy="1705017"/>
            </a:xfrm>
            <a:prstGeom prst="rect">
              <a:avLst/>
            </a:prstGeom>
          </p:spPr>
          <p:txBody>
            <a:bodyPr lIns="108000" tIns="108000" rIns="108000" bIns="108000"/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SzPct val="105000"/>
                <a:buFontTx/>
                <a:buNone/>
                <a:defRPr sz="18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sz="16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3pPr>
              <a:lvl4pPr marL="367200" indent="-187200" algn="l" defTabSz="914400" rtl="0" eaLnBrk="1" latinLnBrk="0" hangingPunct="1">
                <a:spcBef>
                  <a:spcPts val="500"/>
                </a:spcBef>
                <a:buFont typeface="Symbol" panose="05050102010706020507" pitchFamily="18" charset="2"/>
                <a:buChar char="-"/>
                <a:defRPr sz="16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4pPr>
              <a:lvl5pPr marL="576000" indent="-187200" algn="l" defTabSz="914400" rtl="0" eaLnBrk="1" latinLnBrk="0" hangingPunct="1">
                <a:spcBef>
                  <a:spcPts val="500"/>
                </a:spcBef>
                <a:buClr>
                  <a:schemeClr val="tx1"/>
                </a:buClr>
                <a:buFont typeface="Symbol" panose="05050102010706020507" pitchFamily="18" charset="2"/>
                <a:buChar char="-"/>
                <a:defRPr sz="14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5pPr>
              <a:lvl6pPr marL="766763" indent="-185738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»"/>
                <a:defRPr sz="1400" kern="120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6pPr>
              <a:lvl7pPr marL="766800" indent="-18720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»"/>
                <a:defRPr sz="1400" kern="1200" baseline="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7pPr>
              <a:lvl8pPr marL="766800" indent="-18720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»"/>
                <a:defRPr sz="1400" kern="1200" baseline="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8pPr>
              <a:lvl9pPr marL="766800" indent="-187200" algn="l" defTabSz="914400" rtl="0" eaLnBrk="1" latinLnBrk="0" hangingPunct="1"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»"/>
                <a:defRPr sz="1400" kern="1200" baseline="0">
                  <a:solidFill>
                    <a:srgbClr val="6D6D6D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en-GB" sz="1400" dirty="0">
                  <a:solidFill>
                    <a:schemeClr val="tx1"/>
                  </a:solidFill>
                </a:rPr>
                <a:t>A </a:t>
              </a:r>
              <a:r>
                <a:rPr lang="en-GB" sz="1400" dirty="0" err="1">
                  <a:solidFill>
                    <a:schemeClr val="tx1"/>
                  </a:solidFill>
                </a:rPr>
                <a:t>l’ouverture</a:t>
              </a:r>
              <a:r>
                <a:rPr lang="en-GB" sz="1400" dirty="0">
                  <a:solidFill>
                    <a:schemeClr val="tx1"/>
                  </a:solidFill>
                </a:rPr>
                <a:t> du </a:t>
              </a:r>
              <a:r>
                <a:rPr lang="en-GB" sz="1400" dirty="0" err="1">
                  <a:solidFill>
                    <a:schemeClr val="tx1"/>
                  </a:solidFill>
                </a:rPr>
                <a:t>compte</a:t>
              </a:r>
              <a:r>
                <a:rPr lang="en-GB" sz="1400" dirty="0">
                  <a:solidFill>
                    <a:schemeClr val="tx1"/>
                  </a:solidFill>
                </a:rPr>
                <a:t> les pieces </a:t>
              </a:r>
              <a:r>
                <a:rPr lang="en-GB" sz="1400" dirty="0" err="1">
                  <a:solidFill>
                    <a:schemeClr val="tx1"/>
                  </a:solidFill>
                </a:rPr>
                <a:t>justificative</a:t>
              </a:r>
              <a:r>
                <a:rPr lang="en-GB" sz="1400" dirty="0">
                  <a:solidFill>
                    <a:schemeClr val="tx1"/>
                  </a:solidFill>
                </a:rPr>
                <a:t> et les </a:t>
              </a:r>
              <a:r>
                <a:rPr lang="en-GB" sz="1400" dirty="0" err="1">
                  <a:solidFill>
                    <a:schemeClr val="tx1"/>
                  </a:solidFill>
                </a:rPr>
                <a:t>contraintes</a:t>
              </a:r>
              <a:r>
                <a:rPr lang="en-GB" sz="1400" dirty="0">
                  <a:solidFill>
                    <a:schemeClr val="tx1"/>
                  </a:solidFill>
                </a:rPr>
                <a:t> ne </a:t>
              </a:r>
              <a:r>
                <a:rPr lang="en-GB" sz="1400" dirty="0" err="1">
                  <a:solidFill>
                    <a:schemeClr val="tx1"/>
                  </a:solidFill>
                </a:rPr>
                <a:t>sont</a:t>
              </a:r>
              <a:r>
                <a:rPr lang="en-GB" sz="1400" dirty="0">
                  <a:solidFill>
                    <a:schemeClr val="tx1"/>
                  </a:solidFill>
                </a:rPr>
                <a:t> pas les memes, </a:t>
              </a:r>
              <a:r>
                <a:rPr lang="en-GB" sz="1400" dirty="0" err="1">
                  <a:solidFill>
                    <a:schemeClr val="tx1"/>
                  </a:solidFill>
                </a:rPr>
                <a:t>ce</a:t>
              </a:r>
              <a:r>
                <a:rPr lang="en-GB" sz="1400" dirty="0">
                  <a:solidFill>
                    <a:schemeClr val="tx1"/>
                  </a:solidFill>
                </a:rPr>
                <a:t> qui </a:t>
              </a:r>
              <a:r>
                <a:rPr lang="en-GB" sz="1400" dirty="0" err="1">
                  <a:solidFill>
                    <a:schemeClr val="tx1"/>
                  </a:solidFill>
                </a:rPr>
                <a:t>impacte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l’offer</a:t>
              </a:r>
              <a:r>
                <a:rPr lang="en-GB" sz="1400" dirty="0">
                  <a:solidFill>
                    <a:schemeClr val="tx1"/>
                  </a:solidFill>
                </a:rPr>
                <a:t> de </a:t>
              </a:r>
              <a:r>
                <a:rPr lang="en-GB" sz="1400" dirty="0" err="1">
                  <a:solidFill>
                    <a:schemeClr val="tx1"/>
                  </a:solidFill>
                </a:rPr>
                <a:t>produit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offerte</a:t>
              </a:r>
              <a:r>
                <a:rPr lang="en-GB" sz="1400" dirty="0">
                  <a:solidFill>
                    <a:schemeClr val="tx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6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6D1F3DF-8A84-420E-80AE-29D52AE49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8" t="39514" r="8966" b="15984"/>
          <a:stretch/>
        </p:blipFill>
        <p:spPr>
          <a:xfrm>
            <a:off x="0" y="0"/>
            <a:ext cx="12192000" cy="441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B1A2A-C56B-4663-91A7-0D720DBC2E63}"/>
              </a:ext>
            </a:extLst>
          </p:cNvPr>
          <p:cNvSpPr/>
          <p:nvPr/>
        </p:nvSpPr>
        <p:spPr>
          <a:xfrm>
            <a:off x="1" y="0"/>
            <a:ext cx="12192000" cy="4419600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EB08AED2-1A7D-4921-8A4E-933EDD634C71}"/>
              </a:ext>
            </a:extLst>
          </p:cNvPr>
          <p:cNvSpPr txBox="1">
            <a:spLocks/>
          </p:cNvSpPr>
          <p:nvPr/>
        </p:nvSpPr>
        <p:spPr>
          <a:xfrm>
            <a:off x="-76202" y="1327192"/>
            <a:ext cx="12475031" cy="33239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BANCARISATION </a:t>
            </a:r>
            <a:r>
              <a:rPr lang="en-US" sz="8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VENT EN POUPE</a:t>
            </a:r>
          </a:p>
        </p:txBody>
      </p:sp>
    </p:spTree>
    <p:extLst>
      <p:ext uri="{BB962C8B-B14F-4D97-AF65-F5344CB8AC3E}">
        <p14:creationId xmlns:p14="http://schemas.microsoft.com/office/powerpoint/2010/main" val="17807332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768</Words>
  <Application>Microsoft Office PowerPoint</Application>
  <PresentationFormat>Grand écran</PresentationFormat>
  <Paragraphs>151</Paragraphs>
  <Slides>18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AOUAD SAOUD Omar</dc:creator>
  <cp:lastModifiedBy>AOUAD SAOUD Omar</cp:lastModifiedBy>
  <cp:revision>55</cp:revision>
  <dcterms:created xsi:type="dcterms:W3CDTF">2018-08-26T11:12:10Z</dcterms:created>
  <dcterms:modified xsi:type="dcterms:W3CDTF">2018-09-04T00:54:30Z</dcterms:modified>
</cp:coreProperties>
</file>